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ags/tag1.xml" ContentType="application/vnd.openxmlformats-officedocument.presentationml.tags+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2.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theme/theme3.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theme/theme4.xml" ContentType="application/vnd.openxmlformats-officedocument.theme+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theme/theme5.xml" ContentType="application/vnd.openxmlformats-officedocument.theme+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theme/theme6.xml" ContentType="application/vnd.openxmlformats-officedocument.theme+xml"/>
  <Override PartName="/ppt/tags/tag8.xml" ContentType="application/vnd.openxmlformats-officedocument.presentationml.tags+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theme/theme7.xml" ContentType="application/vnd.openxmlformats-officedocument.theme+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theme/theme8.xml" ContentType="application/vnd.openxmlformats-officedocument.theme+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18.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heme/themeOverride2.xml" ContentType="application/vnd.openxmlformats-officedocument.themeOverr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heme/themeOverride3.xml" ContentType="application/vnd.openxmlformats-officedocument.themeOverride+xml"/>
  <Override PartName="/ppt/notesSlides/notesSlide10.xml" ContentType="application/vnd.openxmlformats-officedocument.presentationml.notesSlide+xml"/>
  <Override PartName="/ppt/theme/themeOverride4.xml" ContentType="application/vnd.openxmlformats-officedocument.themeOverr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heme/themeOverride5.xml" ContentType="application/vnd.openxmlformats-officedocument.themeOverride+xml"/>
  <Override PartName="/ppt/notesSlides/notesSlide16.xml" ContentType="application/vnd.openxmlformats-officedocument.presentationml.notesSlide+xml"/>
  <Override PartName="/ppt/theme/themeOverride6.xml" ContentType="application/vnd.openxmlformats-officedocument.themeOverr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theme/themeOverride7.xml" ContentType="application/vnd.openxmlformats-officedocument.themeOverride+xml"/>
  <Override PartName="/ppt/notesSlides/notesSlide25.xml" ContentType="application/vnd.openxmlformats-officedocument.presentationml.notesSlide+xml"/>
  <Override PartName="/ppt/theme/themeOverride8.xml" ContentType="application/vnd.openxmlformats-officedocument.themeOverr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706" r:id="rId2"/>
    <p:sldMasterId id="2147483722" r:id="rId3"/>
    <p:sldMasterId id="2147483757" r:id="rId4"/>
    <p:sldMasterId id="2147483769" r:id="rId5"/>
    <p:sldMasterId id="2147483797" r:id="rId6"/>
    <p:sldMasterId id="2147483836" r:id="rId7"/>
    <p:sldMasterId id="2147483861" r:id="rId8"/>
    <p:sldMasterId id="2147483874" r:id="rId9"/>
  </p:sldMasterIdLst>
  <p:notesMasterIdLst>
    <p:notesMasterId r:id="rId46"/>
  </p:notesMasterIdLst>
  <p:sldIdLst>
    <p:sldId id="259" r:id="rId10"/>
    <p:sldId id="260" r:id="rId11"/>
    <p:sldId id="277" r:id="rId12"/>
    <p:sldId id="273" r:id="rId13"/>
    <p:sldId id="261" r:id="rId14"/>
    <p:sldId id="262" r:id="rId15"/>
    <p:sldId id="256" r:id="rId16"/>
    <p:sldId id="299" r:id="rId17"/>
    <p:sldId id="265" r:id="rId18"/>
    <p:sldId id="270" r:id="rId19"/>
    <p:sldId id="295" r:id="rId20"/>
    <p:sldId id="294" r:id="rId21"/>
    <p:sldId id="284" r:id="rId22"/>
    <p:sldId id="282" r:id="rId23"/>
    <p:sldId id="286" r:id="rId24"/>
    <p:sldId id="271" r:id="rId25"/>
    <p:sldId id="296" r:id="rId26"/>
    <p:sldId id="269" r:id="rId27"/>
    <p:sldId id="308" r:id="rId28"/>
    <p:sldId id="307" r:id="rId29"/>
    <p:sldId id="297" r:id="rId30"/>
    <p:sldId id="298" r:id="rId31"/>
    <p:sldId id="287" r:id="rId32"/>
    <p:sldId id="289" r:id="rId33"/>
    <p:sldId id="272" r:id="rId34"/>
    <p:sldId id="288" r:id="rId35"/>
    <p:sldId id="300" r:id="rId36"/>
    <p:sldId id="301" r:id="rId37"/>
    <p:sldId id="302" r:id="rId38"/>
    <p:sldId id="303" r:id="rId39"/>
    <p:sldId id="304" r:id="rId40"/>
    <p:sldId id="305" r:id="rId41"/>
    <p:sldId id="306" r:id="rId42"/>
    <p:sldId id="290" r:id="rId43"/>
    <p:sldId id="274" r:id="rId44"/>
    <p:sldId id="280"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AB0B5ED2-4C6E-4A8F-9777-E824A8F5A182}">
          <p14:sldIdLst>
            <p14:sldId id="259"/>
          </p14:sldIdLst>
        </p14:section>
        <p14:section name="Introduction to IoT and Microsofts View" id="{914AD937-30D9-4BB5-9DE9-0909B3DA3A1A}">
          <p14:sldIdLst>
            <p14:sldId id="260"/>
            <p14:sldId id="277"/>
            <p14:sldId id="273"/>
            <p14:sldId id="261"/>
            <p14:sldId id="262"/>
            <p14:sldId id="256"/>
            <p14:sldId id="299"/>
            <p14:sldId id="265"/>
          </p14:sldIdLst>
        </p14:section>
        <p14:section name="Blinky and the Cloud" id="{2A3CD559-4A27-43A2-B0C3-01780B89F4E7}">
          <p14:sldIdLst>
            <p14:sldId id="270"/>
            <p14:sldId id="295"/>
            <p14:sldId id="294"/>
            <p14:sldId id="284"/>
            <p14:sldId id="282"/>
            <p14:sldId id="286"/>
          </p14:sldIdLst>
        </p14:section>
        <p14:section name="Azure Stream Analytics" id="{94A972B3-DE4F-4C7D-A1DD-8C50BB527963}">
          <p14:sldIdLst>
            <p14:sldId id="271"/>
            <p14:sldId id="296"/>
            <p14:sldId id="269"/>
            <p14:sldId id="308"/>
            <p14:sldId id="307"/>
            <p14:sldId id="297"/>
            <p14:sldId id="298"/>
            <p14:sldId id="287"/>
            <p14:sldId id="289"/>
          </p14:sldIdLst>
        </p14:section>
        <p14:section name="Storm on Azure" id="{3AAB0DC0-C895-4D25-A8DD-EB08AF087343}">
          <p14:sldIdLst>
            <p14:sldId id="272"/>
            <p14:sldId id="288"/>
            <p14:sldId id="300"/>
            <p14:sldId id="301"/>
            <p14:sldId id="302"/>
            <p14:sldId id="303"/>
            <p14:sldId id="304"/>
            <p14:sldId id="305"/>
            <p14:sldId id="306"/>
            <p14:sldId id="290"/>
          </p14:sldIdLst>
        </p14:section>
        <p14:section name="Whats Next and logistics" id="{0BDFA633-B9E0-4AA1-80AF-D7BF594B8DEF}">
          <p14:sldIdLst>
            <p14:sldId id="274"/>
            <p14:sldId id="28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8C00"/>
    <a:srgbClr val="7FBA00"/>
    <a:srgbClr val="00BCF2"/>
    <a:srgbClr val="442157"/>
    <a:srgbClr val="4E195C"/>
    <a:srgbClr val="68217A"/>
    <a:srgbClr val="34103D"/>
    <a:srgbClr val="B957D2"/>
    <a:srgbClr val="A6A6A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6" autoAdjust="0"/>
    <p:restoredTop sz="91357" autoAdjust="0"/>
  </p:normalViewPr>
  <p:slideViewPr>
    <p:cSldViewPr snapToGrid="0">
      <p:cViewPr varScale="1">
        <p:scale>
          <a:sx n="89" d="100"/>
          <a:sy n="89" d="100"/>
        </p:scale>
        <p:origin x="876"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39" Type="http://schemas.openxmlformats.org/officeDocument/2006/relationships/slide" Target="slides/slide30.xml"/><Relationship Id="rId21" Type="http://schemas.openxmlformats.org/officeDocument/2006/relationships/slide" Target="slides/slide12.xml"/><Relationship Id="rId34" Type="http://schemas.openxmlformats.org/officeDocument/2006/relationships/slide" Target="slides/slide25.xml"/><Relationship Id="rId42" Type="http://schemas.openxmlformats.org/officeDocument/2006/relationships/slide" Target="slides/slide33.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7.xml"/><Relationship Id="rId29" Type="http://schemas.openxmlformats.org/officeDocument/2006/relationships/slide" Target="slides/slide20.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slide" Target="slides/slide28.xml"/><Relationship Id="rId40" Type="http://schemas.openxmlformats.org/officeDocument/2006/relationships/slide" Target="slides/slide31.xml"/><Relationship Id="rId45" Type="http://schemas.openxmlformats.org/officeDocument/2006/relationships/slide" Target="slides/slide36.xml"/><Relationship Id="rId5" Type="http://schemas.openxmlformats.org/officeDocument/2006/relationships/slideMaster" Target="slideMasters/slideMaster5.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theme" Target="theme/theme1.xml"/><Relationship Id="rId10" Type="http://schemas.openxmlformats.org/officeDocument/2006/relationships/slide" Target="slides/slide1.xml"/><Relationship Id="rId19" Type="http://schemas.openxmlformats.org/officeDocument/2006/relationships/slide" Target="slides/slide10.xml"/><Relationship Id="rId31" Type="http://schemas.openxmlformats.org/officeDocument/2006/relationships/slide" Target="slides/slide22.xml"/><Relationship Id="rId44" Type="http://schemas.openxmlformats.org/officeDocument/2006/relationships/slide" Target="slides/slide35.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slide" Target="slides/slide34.xml"/><Relationship Id="rId48" Type="http://schemas.openxmlformats.org/officeDocument/2006/relationships/viewProps" Target="viewProps.xml"/><Relationship Id="rId8" Type="http://schemas.openxmlformats.org/officeDocument/2006/relationships/slideMaster" Target="slideMasters/slideMaster8.xml"/><Relationship Id="rId3" Type="http://schemas.openxmlformats.org/officeDocument/2006/relationships/slideMaster" Target="slideMasters/slideMaster3.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notesMaster" Target="notesMasters/notesMaster1.xml"/><Relationship Id="rId20" Type="http://schemas.openxmlformats.org/officeDocument/2006/relationships/slide" Target="slides/slide11.xml"/><Relationship Id="rId41" Type="http://schemas.openxmlformats.org/officeDocument/2006/relationships/slide" Target="slides/slide32.xml"/><Relationship Id="rId1" Type="http://schemas.openxmlformats.org/officeDocument/2006/relationships/slideMaster" Target="slideMasters/slideMaster1.xml"/><Relationship Id="rId6" Type="http://schemas.openxmlformats.org/officeDocument/2006/relationships/slideMaster" Target="slideMasters/slideMaster6.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33E4B4E-05E3-429E-A44A-FE357A57857D}" type="doc">
      <dgm:prSet loTypeId="urn:microsoft.com/office/officeart/2005/8/layout/hProcess9" loCatId="process" qsTypeId="urn:microsoft.com/office/officeart/2005/8/quickstyle/simple1" qsCatId="simple" csTypeId="urn:microsoft.com/office/officeart/2005/8/colors/accent1_2" csCatId="accent1" phldr="1"/>
      <dgm:spPr/>
    </dgm:pt>
    <dgm:pt modelId="{816FA307-C772-4C56-904B-51A488C4823B}">
      <dgm:prSet phldrT="[Text]"/>
      <dgm:spPr>
        <a:xfrm>
          <a:off x="11164" y="586263"/>
          <a:ext cx="3345365" cy="781684"/>
        </a:xfrm>
        <a:prstGeom prst="roundRect">
          <a:avLst/>
        </a:prstGeom>
        <a:solidFill>
          <a:srgbClr val="7030A0"/>
        </a:solidFill>
        <a:ln w="25400" cap="flat" cmpd="sng" algn="ctr">
          <a:solidFill>
            <a:sysClr val="window" lastClr="FFFFFF">
              <a:hueOff val="0"/>
              <a:satOff val="0"/>
              <a:lumOff val="0"/>
              <a:alphaOff val="0"/>
            </a:sysClr>
          </a:solidFill>
          <a:prstDash val="solid"/>
        </a:ln>
        <a:effectLst/>
      </dgm:spPr>
      <dgm:t>
        <a:bodyPr/>
        <a:lstStyle/>
        <a:p>
          <a:r>
            <a:rPr lang="en-GB" dirty="0" smtClean="0">
              <a:solidFill>
                <a:sysClr val="window" lastClr="FFFFFF"/>
              </a:solidFill>
              <a:latin typeface="Segoe UI Light"/>
              <a:ea typeface="+mn-ea"/>
              <a:cs typeface="+mn-cs"/>
            </a:rPr>
            <a:t>Connected devices and data</a:t>
          </a:r>
          <a:endParaRPr lang="en-GB" dirty="0">
            <a:solidFill>
              <a:sysClr val="window" lastClr="FFFFFF"/>
            </a:solidFill>
            <a:latin typeface="Segoe UI Light"/>
            <a:ea typeface="+mn-ea"/>
            <a:cs typeface="+mn-cs"/>
          </a:endParaRPr>
        </a:p>
      </dgm:t>
    </dgm:pt>
    <dgm:pt modelId="{8AA03447-7A7C-429D-A153-EB2208501C51}" type="parTrans" cxnId="{DCD5DE29-3CEA-4BD1-8749-87167EDCB896}">
      <dgm:prSet/>
      <dgm:spPr/>
      <dgm:t>
        <a:bodyPr/>
        <a:lstStyle/>
        <a:p>
          <a:endParaRPr lang="en-GB"/>
        </a:p>
      </dgm:t>
    </dgm:pt>
    <dgm:pt modelId="{E3913F2D-50B9-4B66-8594-8715DED04447}" type="sibTrans" cxnId="{DCD5DE29-3CEA-4BD1-8749-87167EDCB896}">
      <dgm:prSet/>
      <dgm:spPr/>
      <dgm:t>
        <a:bodyPr/>
        <a:lstStyle/>
        <a:p>
          <a:endParaRPr lang="en-GB"/>
        </a:p>
      </dgm:t>
    </dgm:pt>
    <dgm:pt modelId="{DD53BBA0-75A4-4C60-8CE1-C0DCBF6ECB99}">
      <dgm:prSet phldrT="[Text]"/>
      <dgm:spPr>
        <a:xfrm>
          <a:off x="3524000" y="586263"/>
          <a:ext cx="3345365" cy="781684"/>
        </a:xfrm>
        <a:prstGeom prst="roundRect">
          <a:avLst/>
        </a:prstGeom>
        <a:solidFill>
          <a:srgbClr val="0FA1B8">
            <a:hueOff val="0"/>
            <a:satOff val="0"/>
            <a:lumOff val="0"/>
            <a:alphaOff val="0"/>
          </a:srgbClr>
        </a:solidFill>
        <a:ln w="25400" cap="flat" cmpd="sng" algn="ctr">
          <a:solidFill>
            <a:sysClr val="window" lastClr="FFFFFF">
              <a:hueOff val="0"/>
              <a:satOff val="0"/>
              <a:lumOff val="0"/>
              <a:alphaOff val="0"/>
            </a:sysClr>
          </a:solidFill>
          <a:prstDash val="solid"/>
        </a:ln>
        <a:effectLst/>
      </dgm:spPr>
      <dgm:t>
        <a:bodyPr/>
        <a:lstStyle/>
        <a:p>
          <a:r>
            <a:rPr lang="en-GB" dirty="0" smtClean="0">
              <a:solidFill>
                <a:sysClr val="window" lastClr="FFFFFF"/>
              </a:solidFill>
              <a:latin typeface="Segoe UI Light"/>
              <a:ea typeface="+mn-ea"/>
              <a:cs typeface="+mn-cs"/>
            </a:rPr>
            <a:t>Intelligent systems</a:t>
          </a:r>
          <a:endParaRPr lang="en-GB" dirty="0">
            <a:solidFill>
              <a:sysClr val="window" lastClr="FFFFFF"/>
            </a:solidFill>
            <a:latin typeface="Segoe UI Light"/>
            <a:ea typeface="+mn-ea"/>
            <a:cs typeface="+mn-cs"/>
          </a:endParaRPr>
        </a:p>
      </dgm:t>
    </dgm:pt>
    <dgm:pt modelId="{EC1DB551-79D2-49A7-95EB-3F58789D1372}" type="parTrans" cxnId="{922FA78F-F609-4B05-99B7-FAB0B2EAFDE9}">
      <dgm:prSet/>
      <dgm:spPr/>
      <dgm:t>
        <a:bodyPr/>
        <a:lstStyle/>
        <a:p>
          <a:endParaRPr lang="en-GB"/>
        </a:p>
      </dgm:t>
    </dgm:pt>
    <dgm:pt modelId="{E2609CF8-4F0C-416D-B5F3-C033887466BB}" type="sibTrans" cxnId="{922FA78F-F609-4B05-99B7-FAB0B2EAFDE9}">
      <dgm:prSet/>
      <dgm:spPr/>
      <dgm:t>
        <a:bodyPr/>
        <a:lstStyle/>
        <a:p>
          <a:endParaRPr lang="en-GB"/>
        </a:p>
      </dgm:t>
    </dgm:pt>
    <dgm:pt modelId="{727C62D1-C74B-4648-9813-E57E3A931DD8}">
      <dgm:prSet phldrT="[Text]"/>
      <dgm:spPr>
        <a:xfrm>
          <a:off x="7036837" y="586263"/>
          <a:ext cx="3345365" cy="781684"/>
        </a:xfrm>
        <a:prstGeom prst="roundRect">
          <a:avLst/>
        </a:prstGeom>
        <a:solidFill>
          <a:srgbClr val="0FA1B8"/>
        </a:solidFill>
        <a:ln w="25400" cap="flat" cmpd="sng" algn="ctr">
          <a:solidFill>
            <a:sysClr val="window" lastClr="FFFFFF">
              <a:hueOff val="0"/>
              <a:satOff val="0"/>
              <a:lumOff val="0"/>
              <a:alphaOff val="0"/>
            </a:sysClr>
          </a:solidFill>
          <a:prstDash val="solid"/>
        </a:ln>
        <a:effectLst/>
      </dgm:spPr>
      <dgm:t>
        <a:bodyPr/>
        <a:lstStyle/>
        <a:p>
          <a:r>
            <a:rPr lang="en-GB" dirty="0" smtClean="0">
              <a:solidFill>
                <a:sysClr val="window" lastClr="FFFFFF"/>
              </a:solidFill>
              <a:latin typeface="Segoe UI Light"/>
              <a:ea typeface="+mn-ea"/>
              <a:cs typeface="+mn-cs"/>
            </a:rPr>
            <a:t>Personalised experiences</a:t>
          </a:r>
          <a:endParaRPr lang="en-GB" dirty="0">
            <a:solidFill>
              <a:sysClr val="window" lastClr="FFFFFF"/>
            </a:solidFill>
            <a:latin typeface="Segoe UI Light"/>
            <a:ea typeface="+mn-ea"/>
            <a:cs typeface="+mn-cs"/>
          </a:endParaRPr>
        </a:p>
      </dgm:t>
    </dgm:pt>
    <dgm:pt modelId="{2861DB65-AD6B-4BD0-9C7B-05F620171EC4}" type="parTrans" cxnId="{DC291373-5227-4619-AD5F-69D51E0BCA4B}">
      <dgm:prSet/>
      <dgm:spPr/>
      <dgm:t>
        <a:bodyPr/>
        <a:lstStyle/>
        <a:p>
          <a:endParaRPr lang="en-GB"/>
        </a:p>
      </dgm:t>
    </dgm:pt>
    <dgm:pt modelId="{433979D4-E3BC-488C-B948-B75D7FC0BA85}" type="sibTrans" cxnId="{DC291373-5227-4619-AD5F-69D51E0BCA4B}">
      <dgm:prSet/>
      <dgm:spPr/>
      <dgm:t>
        <a:bodyPr/>
        <a:lstStyle/>
        <a:p>
          <a:endParaRPr lang="en-GB"/>
        </a:p>
      </dgm:t>
    </dgm:pt>
    <dgm:pt modelId="{51543470-C398-4767-AD09-77708779BB68}" type="pres">
      <dgm:prSet presAssocID="{F33E4B4E-05E3-429E-A44A-FE357A57857D}" presName="CompostProcess" presStyleCnt="0">
        <dgm:presLayoutVars>
          <dgm:dir/>
          <dgm:resizeHandles val="exact"/>
        </dgm:presLayoutVars>
      </dgm:prSet>
      <dgm:spPr/>
    </dgm:pt>
    <dgm:pt modelId="{ABA0395D-0215-4E49-8FD1-FF9E9D45C9A0}" type="pres">
      <dgm:prSet presAssocID="{F33E4B4E-05E3-429E-A44A-FE357A57857D}" presName="arrow" presStyleLbl="bgShp" presStyleIdx="0" presStyleCnt="1"/>
      <dgm:spPr>
        <a:xfrm>
          <a:off x="779502" y="0"/>
          <a:ext cx="8834361" cy="1954212"/>
        </a:xfrm>
        <a:prstGeom prst="rightArrow">
          <a:avLst/>
        </a:prstGeom>
        <a:solidFill>
          <a:srgbClr val="0FA1B8">
            <a:tint val="40000"/>
            <a:hueOff val="0"/>
            <a:satOff val="0"/>
            <a:lumOff val="0"/>
            <a:alphaOff val="0"/>
          </a:srgbClr>
        </a:solidFill>
        <a:ln>
          <a:noFill/>
        </a:ln>
        <a:effectLst/>
      </dgm:spPr>
    </dgm:pt>
    <dgm:pt modelId="{F3ED011A-8984-49EE-8ED7-5197656D90FC}" type="pres">
      <dgm:prSet presAssocID="{F33E4B4E-05E3-429E-A44A-FE357A57857D}" presName="linearProcess" presStyleCnt="0"/>
      <dgm:spPr/>
    </dgm:pt>
    <dgm:pt modelId="{0BF13CE4-0033-431E-A8A4-7B37BF4A5A9A}" type="pres">
      <dgm:prSet presAssocID="{816FA307-C772-4C56-904B-51A488C4823B}" presName="textNode" presStyleLbl="node1" presStyleIdx="0" presStyleCnt="3">
        <dgm:presLayoutVars>
          <dgm:bulletEnabled val="1"/>
        </dgm:presLayoutVars>
      </dgm:prSet>
      <dgm:spPr/>
      <dgm:t>
        <a:bodyPr/>
        <a:lstStyle/>
        <a:p>
          <a:endParaRPr lang="en-GB"/>
        </a:p>
      </dgm:t>
    </dgm:pt>
    <dgm:pt modelId="{19FF6717-B162-46FA-9CDA-DB5B3F7AF421}" type="pres">
      <dgm:prSet presAssocID="{E3913F2D-50B9-4B66-8594-8715DED04447}" presName="sibTrans" presStyleCnt="0"/>
      <dgm:spPr/>
    </dgm:pt>
    <dgm:pt modelId="{AFD8F666-021D-4E4C-8409-4CB7E8B8867C}" type="pres">
      <dgm:prSet presAssocID="{DD53BBA0-75A4-4C60-8CE1-C0DCBF6ECB99}" presName="textNode" presStyleLbl="node1" presStyleIdx="1" presStyleCnt="3">
        <dgm:presLayoutVars>
          <dgm:bulletEnabled val="1"/>
        </dgm:presLayoutVars>
      </dgm:prSet>
      <dgm:spPr/>
      <dgm:t>
        <a:bodyPr/>
        <a:lstStyle/>
        <a:p>
          <a:endParaRPr lang="en-GB"/>
        </a:p>
      </dgm:t>
    </dgm:pt>
    <dgm:pt modelId="{B7951262-4F15-4F38-82F8-548C499E962D}" type="pres">
      <dgm:prSet presAssocID="{E2609CF8-4F0C-416D-B5F3-C033887466BB}" presName="sibTrans" presStyleCnt="0"/>
      <dgm:spPr/>
    </dgm:pt>
    <dgm:pt modelId="{BE157A14-01BB-4B6E-90A0-18B86172A16A}" type="pres">
      <dgm:prSet presAssocID="{727C62D1-C74B-4648-9813-E57E3A931DD8}" presName="textNode" presStyleLbl="node1" presStyleIdx="2" presStyleCnt="3">
        <dgm:presLayoutVars>
          <dgm:bulletEnabled val="1"/>
        </dgm:presLayoutVars>
      </dgm:prSet>
      <dgm:spPr/>
      <dgm:t>
        <a:bodyPr/>
        <a:lstStyle/>
        <a:p>
          <a:endParaRPr lang="en-GB"/>
        </a:p>
      </dgm:t>
    </dgm:pt>
  </dgm:ptLst>
  <dgm:cxnLst>
    <dgm:cxn modelId="{77953BA8-8441-4D6C-A587-EC633A6022F9}" type="presOf" srcId="{F33E4B4E-05E3-429E-A44A-FE357A57857D}" destId="{51543470-C398-4767-AD09-77708779BB68}" srcOrd="0" destOrd="0" presId="urn:microsoft.com/office/officeart/2005/8/layout/hProcess9"/>
    <dgm:cxn modelId="{FF5476B5-6B10-4325-9EBF-996988BB77BE}" type="presOf" srcId="{816FA307-C772-4C56-904B-51A488C4823B}" destId="{0BF13CE4-0033-431E-A8A4-7B37BF4A5A9A}" srcOrd="0" destOrd="0" presId="urn:microsoft.com/office/officeart/2005/8/layout/hProcess9"/>
    <dgm:cxn modelId="{3BBB23F4-F108-4213-8735-6647674BCBC2}" type="presOf" srcId="{727C62D1-C74B-4648-9813-E57E3A931DD8}" destId="{BE157A14-01BB-4B6E-90A0-18B86172A16A}" srcOrd="0" destOrd="0" presId="urn:microsoft.com/office/officeart/2005/8/layout/hProcess9"/>
    <dgm:cxn modelId="{922FA78F-F609-4B05-99B7-FAB0B2EAFDE9}" srcId="{F33E4B4E-05E3-429E-A44A-FE357A57857D}" destId="{DD53BBA0-75A4-4C60-8CE1-C0DCBF6ECB99}" srcOrd="1" destOrd="0" parTransId="{EC1DB551-79D2-49A7-95EB-3F58789D1372}" sibTransId="{E2609CF8-4F0C-416D-B5F3-C033887466BB}"/>
    <dgm:cxn modelId="{DCD5DE29-3CEA-4BD1-8749-87167EDCB896}" srcId="{F33E4B4E-05E3-429E-A44A-FE357A57857D}" destId="{816FA307-C772-4C56-904B-51A488C4823B}" srcOrd="0" destOrd="0" parTransId="{8AA03447-7A7C-429D-A153-EB2208501C51}" sibTransId="{E3913F2D-50B9-4B66-8594-8715DED04447}"/>
    <dgm:cxn modelId="{739C1B67-9D87-4224-8538-C2B84B563CB7}" type="presOf" srcId="{DD53BBA0-75A4-4C60-8CE1-C0DCBF6ECB99}" destId="{AFD8F666-021D-4E4C-8409-4CB7E8B8867C}" srcOrd="0" destOrd="0" presId="urn:microsoft.com/office/officeart/2005/8/layout/hProcess9"/>
    <dgm:cxn modelId="{DC291373-5227-4619-AD5F-69D51E0BCA4B}" srcId="{F33E4B4E-05E3-429E-A44A-FE357A57857D}" destId="{727C62D1-C74B-4648-9813-E57E3A931DD8}" srcOrd="2" destOrd="0" parTransId="{2861DB65-AD6B-4BD0-9C7B-05F620171EC4}" sibTransId="{433979D4-E3BC-488C-B948-B75D7FC0BA85}"/>
    <dgm:cxn modelId="{53249038-8D1E-44D8-B15D-8FEADD12FD90}" type="presParOf" srcId="{51543470-C398-4767-AD09-77708779BB68}" destId="{ABA0395D-0215-4E49-8FD1-FF9E9D45C9A0}" srcOrd="0" destOrd="0" presId="urn:microsoft.com/office/officeart/2005/8/layout/hProcess9"/>
    <dgm:cxn modelId="{427A0233-0864-4AC4-8065-38B39DF028B3}" type="presParOf" srcId="{51543470-C398-4767-AD09-77708779BB68}" destId="{F3ED011A-8984-49EE-8ED7-5197656D90FC}" srcOrd="1" destOrd="0" presId="urn:microsoft.com/office/officeart/2005/8/layout/hProcess9"/>
    <dgm:cxn modelId="{DEE07E24-6EED-47D9-B8DC-AB88C1673613}" type="presParOf" srcId="{F3ED011A-8984-49EE-8ED7-5197656D90FC}" destId="{0BF13CE4-0033-431E-A8A4-7B37BF4A5A9A}" srcOrd="0" destOrd="0" presId="urn:microsoft.com/office/officeart/2005/8/layout/hProcess9"/>
    <dgm:cxn modelId="{DCFA304B-BDE1-45E3-AF7B-C0F247395172}" type="presParOf" srcId="{F3ED011A-8984-49EE-8ED7-5197656D90FC}" destId="{19FF6717-B162-46FA-9CDA-DB5B3F7AF421}" srcOrd="1" destOrd="0" presId="urn:microsoft.com/office/officeart/2005/8/layout/hProcess9"/>
    <dgm:cxn modelId="{123D3BC6-CEF6-48E8-979C-E598C86252FE}" type="presParOf" srcId="{F3ED011A-8984-49EE-8ED7-5197656D90FC}" destId="{AFD8F666-021D-4E4C-8409-4CB7E8B8867C}" srcOrd="2" destOrd="0" presId="urn:microsoft.com/office/officeart/2005/8/layout/hProcess9"/>
    <dgm:cxn modelId="{B1724081-BBED-42C2-8791-4E068A044A04}" type="presParOf" srcId="{F3ED011A-8984-49EE-8ED7-5197656D90FC}" destId="{B7951262-4F15-4F38-82F8-548C499E962D}" srcOrd="3" destOrd="0" presId="urn:microsoft.com/office/officeart/2005/8/layout/hProcess9"/>
    <dgm:cxn modelId="{131B0AAB-5B0B-482D-A454-C643115057DE}" type="presParOf" srcId="{F3ED011A-8984-49EE-8ED7-5197656D90FC}" destId="{BE157A14-01BB-4B6E-90A0-18B86172A16A}" srcOrd="4"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A0395D-0215-4E49-8FD1-FF9E9D45C9A0}">
      <dsp:nvSpPr>
        <dsp:cNvPr id="0" name=""/>
        <dsp:cNvSpPr/>
      </dsp:nvSpPr>
      <dsp:spPr>
        <a:xfrm>
          <a:off x="779502" y="0"/>
          <a:ext cx="8834361" cy="1954212"/>
        </a:xfrm>
        <a:prstGeom prst="rightArrow">
          <a:avLst/>
        </a:prstGeom>
        <a:solidFill>
          <a:srgbClr val="0FA1B8">
            <a:tint val="40000"/>
            <a:hueOff val="0"/>
            <a:satOff val="0"/>
            <a:lumOff val="0"/>
            <a:alphaOff val="0"/>
          </a:srgbClr>
        </a:solidFill>
        <a:ln>
          <a:noFill/>
        </a:ln>
        <a:effectLst/>
      </dsp:spPr>
      <dsp:style>
        <a:lnRef idx="0">
          <a:scrgbClr r="0" g="0" b="0"/>
        </a:lnRef>
        <a:fillRef idx="1">
          <a:scrgbClr r="0" g="0" b="0"/>
        </a:fillRef>
        <a:effectRef idx="0">
          <a:scrgbClr r="0" g="0" b="0"/>
        </a:effectRef>
        <a:fontRef idx="minor"/>
      </dsp:style>
    </dsp:sp>
    <dsp:sp modelId="{0BF13CE4-0033-431E-A8A4-7B37BF4A5A9A}">
      <dsp:nvSpPr>
        <dsp:cNvPr id="0" name=""/>
        <dsp:cNvSpPr/>
      </dsp:nvSpPr>
      <dsp:spPr>
        <a:xfrm>
          <a:off x="11164" y="586263"/>
          <a:ext cx="3345365" cy="781684"/>
        </a:xfrm>
        <a:prstGeom prst="roundRect">
          <a:avLst/>
        </a:prstGeom>
        <a:solidFill>
          <a:srgbClr val="7030A0"/>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GB" sz="2000" kern="1200" dirty="0" smtClean="0">
              <a:solidFill>
                <a:sysClr val="window" lastClr="FFFFFF"/>
              </a:solidFill>
              <a:latin typeface="Segoe UI Light"/>
              <a:ea typeface="+mn-ea"/>
              <a:cs typeface="+mn-cs"/>
            </a:rPr>
            <a:t>Connected devices and data</a:t>
          </a:r>
          <a:endParaRPr lang="en-GB" sz="2000" kern="1200" dirty="0">
            <a:solidFill>
              <a:sysClr val="window" lastClr="FFFFFF"/>
            </a:solidFill>
            <a:latin typeface="Segoe UI Light"/>
            <a:ea typeface="+mn-ea"/>
            <a:cs typeface="+mn-cs"/>
          </a:endParaRPr>
        </a:p>
      </dsp:txBody>
      <dsp:txXfrm>
        <a:off x="49323" y="624422"/>
        <a:ext cx="3269047" cy="705366"/>
      </dsp:txXfrm>
    </dsp:sp>
    <dsp:sp modelId="{AFD8F666-021D-4E4C-8409-4CB7E8B8867C}">
      <dsp:nvSpPr>
        <dsp:cNvPr id="0" name=""/>
        <dsp:cNvSpPr/>
      </dsp:nvSpPr>
      <dsp:spPr>
        <a:xfrm>
          <a:off x="3524000" y="586263"/>
          <a:ext cx="3345365" cy="781684"/>
        </a:xfrm>
        <a:prstGeom prst="roundRect">
          <a:avLst/>
        </a:prstGeom>
        <a:solidFill>
          <a:srgbClr val="0FA1B8">
            <a:hueOff val="0"/>
            <a:satOff val="0"/>
            <a:lumOff val="0"/>
            <a:alphaOff val="0"/>
          </a:srgb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GB" sz="2000" kern="1200" dirty="0" smtClean="0">
              <a:solidFill>
                <a:sysClr val="window" lastClr="FFFFFF"/>
              </a:solidFill>
              <a:latin typeface="Segoe UI Light"/>
              <a:ea typeface="+mn-ea"/>
              <a:cs typeface="+mn-cs"/>
            </a:rPr>
            <a:t>Intelligent systems</a:t>
          </a:r>
          <a:endParaRPr lang="en-GB" sz="2000" kern="1200" dirty="0">
            <a:solidFill>
              <a:sysClr val="window" lastClr="FFFFFF"/>
            </a:solidFill>
            <a:latin typeface="Segoe UI Light"/>
            <a:ea typeface="+mn-ea"/>
            <a:cs typeface="+mn-cs"/>
          </a:endParaRPr>
        </a:p>
      </dsp:txBody>
      <dsp:txXfrm>
        <a:off x="3562159" y="624422"/>
        <a:ext cx="3269047" cy="705366"/>
      </dsp:txXfrm>
    </dsp:sp>
    <dsp:sp modelId="{BE157A14-01BB-4B6E-90A0-18B86172A16A}">
      <dsp:nvSpPr>
        <dsp:cNvPr id="0" name=""/>
        <dsp:cNvSpPr/>
      </dsp:nvSpPr>
      <dsp:spPr>
        <a:xfrm>
          <a:off x="7036837" y="586263"/>
          <a:ext cx="3345365" cy="781684"/>
        </a:xfrm>
        <a:prstGeom prst="roundRect">
          <a:avLst/>
        </a:prstGeom>
        <a:solidFill>
          <a:srgbClr val="0FA1B8"/>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GB" sz="2000" kern="1200" dirty="0" smtClean="0">
              <a:solidFill>
                <a:sysClr val="window" lastClr="FFFFFF"/>
              </a:solidFill>
              <a:latin typeface="Segoe UI Light"/>
              <a:ea typeface="+mn-ea"/>
              <a:cs typeface="+mn-cs"/>
            </a:rPr>
            <a:t>Personalised experiences</a:t>
          </a:r>
          <a:endParaRPr lang="en-GB" sz="2000" kern="1200" dirty="0">
            <a:solidFill>
              <a:sysClr val="window" lastClr="FFFFFF"/>
            </a:solidFill>
            <a:latin typeface="Segoe UI Light"/>
            <a:ea typeface="+mn-ea"/>
            <a:cs typeface="+mn-cs"/>
          </a:endParaRPr>
        </a:p>
      </dsp:txBody>
      <dsp:txXfrm>
        <a:off x="7074996" y="624422"/>
        <a:ext cx="3269047" cy="705366"/>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2.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CCA49B3-C585-4E83-B0A2-D56CEE4951F9}" type="datetimeFigureOut">
              <a:rPr lang="en-GB" smtClean="0"/>
              <a:t>22/09/2015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CC9BA86-93E3-40D5-89E7-A48BCD507049}" type="slidenum">
              <a:rPr lang="en-GB" smtClean="0"/>
              <a:t>‹#›</a:t>
            </a:fld>
            <a:endParaRPr lang="en-GB"/>
          </a:p>
        </p:txBody>
      </p:sp>
    </p:spTree>
    <p:extLst>
      <p:ext uri="{BB962C8B-B14F-4D97-AF65-F5344CB8AC3E}">
        <p14:creationId xmlns:p14="http://schemas.microsoft.com/office/powerpoint/2010/main" val="5216516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smtClean="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E5D726A-09DD-4EBD-9CE7-789A886305D9}"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336942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smtClean="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E5D726A-09DD-4EBD-9CE7-789A886305D9}"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579802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smtClean="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E5D726A-09DD-4EBD-9CE7-789A886305D9}"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616466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smtClean="0">
                <a:solidFill>
                  <a:schemeClr val="bg2">
                    <a:lumMod val="50000"/>
                  </a:schemeClr>
                </a:solidFill>
              </a:rPr>
              <a:t>Now let us dig deeper into what a typical ASA application looks like. An ASA application has three major components:</a:t>
            </a:r>
          </a:p>
          <a:p>
            <a:pPr marL="228600" indent="-228600">
              <a:buAutoNum type="arabicParenR"/>
            </a:pPr>
            <a:r>
              <a:rPr lang="en-US" sz="1000" dirty="0" smtClean="0">
                <a:solidFill>
                  <a:schemeClr val="bg2">
                    <a:lumMod val="50000"/>
                  </a:schemeClr>
                </a:solidFill>
              </a:rPr>
              <a:t>Input – Inputs are the sources of events. Note that the ‘original’ source of streaming events are devices, machines, applications, sensors, applications etc. However, ASA is not intended to connect to them directly. Rather ASA lets Azure Event  Hubs be the primary interface to the wide variety of event sources. ASA is optimized to get streaming data from Azure Event Hubs and Azure Blob Storage. Azure Blob Storage is the likely place where log data is stored. The list of input sources that ASA </a:t>
            </a:r>
            <a:r>
              <a:rPr lang="en-US" sz="1000" i="1" dirty="0" smtClean="0">
                <a:solidFill>
                  <a:schemeClr val="bg2">
                    <a:lumMod val="50000"/>
                  </a:schemeClr>
                </a:solidFill>
              </a:rPr>
              <a:t>directly integrates with </a:t>
            </a:r>
            <a:r>
              <a:rPr lang="en-US" sz="1000" dirty="0" smtClean="0">
                <a:solidFill>
                  <a:schemeClr val="bg2">
                    <a:lumMod val="50000"/>
                  </a:schemeClr>
                </a:solidFill>
              </a:rPr>
              <a:t>may increase in the future, but Azure Event Hubs and Azure Blob Storage will be the primary sources.</a:t>
            </a:r>
          </a:p>
          <a:p>
            <a:pPr marL="228600" indent="-228600">
              <a:buAutoNum type="arabicParenR"/>
            </a:pPr>
            <a:r>
              <a:rPr lang="en-US" sz="1000" dirty="0" smtClean="0">
                <a:solidFill>
                  <a:schemeClr val="bg2">
                    <a:lumMod val="50000"/>
                  </a:schemeClr>
                </a:solidFill>
              </a:rPr>
              <a:t>Query – Queries are the main component of an ASA application. Queries implement the “analytics logic”. Queries are a set of transformations that are applied to the input stream to produce another set of  output events. </a:t>
            </a:r>
            <a:r>
              <a:rPr lang="en-US" sz="1000" dirty="0">
                <a:solidFill>
                  <a:schemeClr val="bg2">
                    <a:lumMod val="50000"/>
                  </a:schemeClr>
                </a:solidFill>
              </a:rPr>
              <a:t>Q</a:t>
            </a:r>
            <a:r>
              <a:rPr lang="en-US" sz="1000" dirty="0" smtClean="0">
                <a:solidFill>
                  <a:schemeClr val="bg2">
                    <a:lumMod val="50000"/>
                  </a:schemeClr>
                </a:solidFill>
              </a:rPr>
              <a:t>ueries are the only thing that an ASA application developers actually ‘develops’. Everything else is done through guided wizards in the Azure Portal. Note that  ASA has a SQL-like query language but unlike traditional databases, ASA queries run continuously against the stream of incoming events. The queries stop being applied only when the job itself stops.</a:t>
            </a:r>
          </a:p>
          <a:p>
            <a:pPr marL="228600" indent="-228600">
              <a:buAutoNum type="arabicParenR"/>
            </a:pPr>
            <a:r>
              <a:rPr lang="en-US" sz="1000" dirty="0" smtClean="0">
                <a:solidFill>
                  <a:schemeClr val="bg2">
                    <a:lumMod val="50000"/>
                  </a:schemeClr>
                </a:solidFill>
              </a:rPr>
              <a:t>Output – </a:t>
            </a:r>
            <a:r>
              <a:rPr lang="en-US" sz="1000" dirty="0">
                <a:solidFill>
                  <a:schemeClr val="bg2">
                    <a:lumMod val="50000"/>
                  </a:schemeClr>
                </a:solidFill>
              </a:rPr>
              <a:t>As queries execute </a:t>
            </a:r>
            <a:r>
              <a:rPr lang="en-US" sz="1000" dirty="0" smtClean="0">
                <a:solidFill>
                  <a:schemeClr val="bg2">
                    <a:lumMod val="50000"/>
                  </a:schemeClr>
                </a:solidFill>
              </a:rPr>
              <a:t>they </a:t>
            </a:r>
            <a:r>
              <a:rPr lang="en-US" sz="1000" dirty="0">
                <a:solidFill>
                  <a:schemeClr val="bg2">
                    <a:lumMod val="50000"/>
                  </a:schemeClr>
                </a:solidFill>
              </a:rPr>
              <a:t>continuously </a:t>
            </a:r>
            <a:r>
              <a:rPr lang="en-US" sz="1000" dirty="0" smtClean="0">
                <a:solidFill>
                  <a:schemeClr val="bg2">
                    <a:lumMod val="50000"/>
                  </a:schemeClr>
                </a:solidFill>
              </a:rPr>
              <a:t>produce results.  The results can be stored in </a:t>
            </a:r>
            <a:r>
              <a:rPr lang="en-US" sz="1000" dirty="0">
                <a:solidFill>
                  <a:schemeClr val="bg2">
                    <a:lumMod val="50000"/>
                  </a:schemeClr>
                </a:solidFill>
              </a:rPr>
              <a:t>B</a:t>
            </a:r>
            <a:r>
              <a:rPr lang="en-US" sz="1000" dirty="0" smtClean="0">
                <a:solidFill>
                  <a:schemeClr val="bg2">
                    <a:lumMod val="50000"/>
                  </a:schemeClr>
                </a:solidFill>
              </a:rPr>
              <a:t>lob Storage, Event Hubs or Azure SQL database. Note that if the output is stored in Event Hub or Blob Storage, it can become the input to another ASA job. So it is possible to ‘chain’ together multiple jobs to implement a series of transformations. </a:t>
            </a:r>
            <a:endParaRPr lang="en-US" sz="1000" dirty="0">
              <a:solidFill>
                <a:schemeClr val="bg2">
                  <a:lumMod val="50000"/>
                </a:schemeClr>
              </a:solidFill>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B3EF993-8A67-4480-A131-804F07D26B0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09132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744538"/>
            <a:ext cx="6616700" cy="37226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807580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smtClean="0">
                <a:solidFill>
                  <a:schemeClr val="accent2">
                    <a:lumMod val="50000"/>
                  </a:schemeClr>
                </a:solidFill>
              </a:rPr>
              <a:t>Speaker Notes: </a:t>
            </a:r>
          </a:p>
          <a:p>
            <a:r>
              <a:rPr lang="en-US" sz="1000" dirty="0" smtClean="0">
                <a:solidFill>
                  <a:schemeClr val="bg2">
                    <a:lumMod val="50000"/>
                  </a:schemeClr>
                </a:solidFill>
              </a:rPr>
              <a:t>Mention that this slide provides an at-a-glance overview of the query capabilities of the SA query language. As noted earlier while some/most of the operators are vanilla T-SQL capabilities there are some features specific to analysis of streaming data such as the Windowing Extensions, scaling functions, DATEDIFF etc. </a:t>
            </a:r>
          </a:p>
          <a:p>
            <a:r>
              <a:rPr lang="en-US" sz="1000" dirty="0" smtClean="0">
                <a:solidFill>
                  <a:schemeClr val="bg2">
                    <a:lumMod val="50000"/>
                  </a:schemeClr>
                </a:solidFill>
              </a:rPr>
              <a:t>The subsequent slides will go into these functions in greater detail.  </a:t>
            </a:r>
            <a:endParaRPr lang="en-US" sz="1000" dirty="0">
              <a:solidFill>
                <a:schemeClr val="bg2">
                  <a:lumMod val="50000"/>
                </a:schemeClr>
              </a:solidFill>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t>Tech Ready 15</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0BA7F64-4EB9-4A94-AE6B-5C7CBBAADEBB}"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9/22/2015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984028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sz="1200" b="0" kern="1200" baseline="0" dirty="0">
                <a:solidFill>
                  <a:schemeClr val="tx1"/>
                </a:solidFill>
                <a:effectLst/>
                <a:latin typeface="Calibri"/>
              </a:rPr>
              <a:t/>
            </a:r>
            <a:br>
              <a:rPr lang="en-US" sz="1200" b="0" kern="1200" baseline="0" dirty="0">
                <a:solidFill>
                  <a:schemeClr val="tx1"/>
                </a:solidFill>
                <a:effectLst/>
                <a:latin typeface="Calibri"/>
              </a:rPr>
            </a:br>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05EF71-489A-4A10-9186-1119E30C5A38}"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251480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smtClean="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E5D726A-09DD-4EBD-9CE7-789A886305D9}"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757148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smtClean="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E5D726A-09DD-4EBD-9CE7-789A886305D9}"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20576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sz="1200" b="0" kern="1200" baseline="0" dirty="0">
                <a:solidFill>
                  <a:schemeClr val="tx1"/>
                </a:solidFill>
                <a:effectLst/>
                <a:latin typeface="Calibri"/>
              </a:rPr>
              <a:t/>
            </a:r>
            <a:br>
              <a:rPr lang="en-US" sz="1200" b="0" kern="1200" baseline="0" dirty="0">
                <a:solidFill>
                  <a:schemeClr val="tx1"/>
                </a:solidFill>
                <a:effectLst/>
                <a:latin typeface="Calibri"/>
              </a:rPr>
            </a:br>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05EF71-489A-4A10-9186-1119E30C5A38}"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144871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Show again where is Storm in the Hadoop ecosystem and the whole point about us talking about Hadoop</a:t>
            </a:r>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550327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nSpc>
                <a:spcPct val="115000"/>
              </a:lnSpc>
              <a:spcBef>
                <a:spcPts val="0"/>
              </a:spcBef>
              <a:spcAft>
                <a:spcPts val="1000"/>
              </a:spcAft>
              <a:buFont typeface="Courier New" panose="02070309020205020404" pitchFamily="49" charset="0"/>
              <a:buNone/>
            </a:pP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AF89109-FECF-4F55-875E-EAF014861D0D}"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9/22/2015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839288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Elements/data</a:t>
            </a:r>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39387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Ordered sequence of tuples (unbounded).  Big point here is that you may not be on the start of</a:t>
            </a:r>
            <a:r>
              <a:rPr lang="en-GB" baseline="0" dirty="0" smtClean="0"/>
              <a:t> the stream and it has no concept of an end either.  Standing data is just that, standing.  It sits there and you consume it.</a:t>
            </a:r>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635817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Spouts</a:t>
            </a:r>
            <a:r>
              <a:rPr lang="en-GB" baseline="0" dirty="0" smtClean="0"/>
              <a:t> are the sources of the data so logs, database, API.  They pour data into the topology.</a:t>
            </a:r>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9004977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They work with static data as well as streaming data</a:t>
            </a:r>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6594751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Analytical functions, Filters, Aggregations, joins</a:t>
            </a:r>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3279104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smtClean="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E5D726A-09DD-4EBD-9CE7-789A886305D9}"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190906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smtClean="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E5D726A-09DD-4EBD-9CE7-789A886305D9}"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70351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AF89109-FECF-4F55-875E-EAF014861D0D}"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9/22/2015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618646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IN" b="1" baseline="0" dirty="0" smtClean="0"/>
              <a:t>Why Now?</a:t>
            </a:r>
            <a:endParaRPr lang="en-IN" dirty="0" smtClean="0"/>
          </a:p>
          <a:p>
            <a:r>
              <a:rPr lang="en-IN" dirty="0" smtClean="0"/>
              <a:t>For years forward</a:t>
            </a:r>
            <a:r>
              <a:rPr lang="en-IN" baseline="0" dirty="0" smtClean="0"/>
              <a:t> thinking </a:t>
            </a:r>
            <a:r>
              <a:rPr lang="en-IN" dirty="0" smtClean="0"/>
              <a:t>companies/industries like Rolls-Royce</a:t>
            </a:r>
            <a:r>
              <a:rPr lang="en-IN" baseline="0" dirty="0" smtClean="0"/>
              <a:t> and Formula 1 have been connecting sensors and devices across their business to drive business advantage. </a:t>
            </a:r>
          </a:p>
          <a:p>
            <a:endParaRPr lang="en-IN" baseline="0" dirty="0" smtClean="0"/>
          </a:p>
          <a:p>
            <a:r>
              <a:rPr lang="en-IN" baseline="0" dirty="0" smtClean="0"/>
              <a:t>Pulling data from things such as tyre temperature in F1 to turbine speed in aeroplane engines, we know companies have driven insight and new business models. </a:t>
            </a:r>
          </a:p>
          <a:p>
            <a:endParaRPr lang="en-IN" baseline="0" dirty="0" smtClean="0"/>
          </a:p>
          <a:p>
            <a:r>
              <a:rPr lang="en-IN" baseline="0" dirty="0" smtClean="0"/>
              <a:t>With the cost of compute storage and transfer being at an all time low now is the time to take advantage for IoT. </a:t>
            </a:r>
            <a:endParaRPr lang="en-IN" b="1" baseline="0" dirty="0" smtClean="0"/>
          </a:p>
          <a:p>
            <a:endParaRPr lang="en-IN" b="1" baseline="0" dirty="0" smtClean="0"/>
          </a:p>
          <a:p>
            <a:r>
              <a:rPr lang="en-IN" b="1" baseline="0" dirty="0" smtClean="0"/>
              <a:t>Devices &amp; sensors </a:t>
            </a:r>
          </a:p>
          <a:p>
            <a:endParaRPr lang="en-IN" b="1" baseline="0" dirty="0" smtClean="0"/>
          </a:p>
          <a:p>
            <a:pPr marL="171450" indent="-171450">
              <a:buFont typeface="Arial" panose="020B0604020202020204" pitchFamily="34" charset="0"/>
              <a:buChar char="•"/>
            </a:pPr>
            <a:r>
              <a:rPr lang="en-IN" b="0" baseline="0" dirty="0" smtClean="0"/>
              <a:t>It has</a:t>
            </a:r>
            <a:r>
              <a:rPr lang="en-IN" b="1" baseline="0" dirty="0" smtClean="0"/>
              <a:t> </a:t>
            </a:r>
            <a:r>
              <a:rPr lang="en-IN" b="0" baseline="0" dirty="0" smtClean="0"/>
              <a:t>never been so inexpensive to buy things, for example sensors can be bought for less than 1 Euro</a:t>
            </a:r>
          </a:p>
          <a:p>
            <a:pPr marL="171450" indent="-171450">
              <a:buFont typeface="Arial" panose="020B0604020202020204" pitchFamily="34" charset="0"/>
              <a:buChar char="•"/>
            </a:pPr>
            <a:endParaRPr lang="en-IN" b="0" baseline="0" dirty="0" smtClean="0"/>
          </a:p>
          <a:p>
            <a:pPr marL="0" indent="0">
              <a:buFont typeface="Arial" panose="020B0604020202020204" pitchFamily="34" charset="0"/>
              <a:buNone/>
            </a:pPr>
            <a:r>
              <a:rPr lang="en-IN" b="1" baseline="0" dirty="0" smtClean="0"/>
              <a:t>Connectivity</a:t>
            </a:r>
          </a:p>
          <a:p>
            <a:pPr marL="0" indent="0">
              <a:buFont typeface="Arial" panose="020B0604020202020204" pitchFamily="34" charset="0"/>
              <a:buNone/>
            </a:pPr>
            <a:endParaRPr lang="en-IN" b="1" baseline="0" dirty="0" smtClean="0"/>
          </a:p>
          <a:p>
            <a:pPr marL="171450" indent="-171450">
              <a:buFont typeface="Arial" panose="020B0604020202020204" pitchFamily="34" charset="0"/>
              <a:buChar char="•"/>
            </a:pPr>
            <a:r>
              <a:rPr lang="en-IN" b="0" baseline="0" dirty="0" smtClean="0"/>
              <a:t>We’ve never been more connected than we are today. The current generation have always been connected, so now there is little division between work and home. </a:t>
            </a:r>
          </a:p>
          <a:p>
            <a:pPr marL="171450" indent="-171450" algn="l">
              <a:buFont typeface="Arial" panose="020B0604020202020204" pitchFamily="34" charset="0"/>
              <a:buChar char="•"/>
            </a:pPr>
            <a:endParaRPr lang="en-IN" b="0" dirty="0" smtClean="0"/>
          </a:p>
          <a:p>
            <a:r>
              <a:rPr lang="en-IN" b="1" dirty="0" smtClean="0"/>
              <a:t>Development</a:t>
            </a:r>
          </a:p>
          <a:p>
            <a:endParaRPr lang="en-IN" dirty="0" smtClean="0"/>
          </a:p>
          <a:p>
            <a:pPr marL="171450" indent="-171450">
              <a:buFont typeface="Arial" panose="020B0604020202020204" pitchFamily="34" charset="0"/>
              <a:buChar char="•"/>
            </a:pPr>
            <a:r>
              <a:rPr lang="en-IN" dirty="0" smtClean="0"/>
              <a:t>Cloud services now make it easy to both develop and deploy scalable rapid solutions across your business </a:t>
            </a:r>
          </a:p>
          <a:p>
            <a:pPr marL="171450" indent="-171450">
              <a:buFont typeface="Arial" panose="020B0604020202020204" pitchFamily="34" charset="0"/>
              <a:buChar char="•"/>
            </a:pPr>
            <a:endParaRPr lang="en-IN" dirty="0" smtClean="0"/>
          </a:p>
          <a:p>
            <a:pPr marL="0" indent="0">
              <a:buFont typeface="Arial" panose="020B0604020202020204" pitchFamily="34" charset="0"/>
              <a:buNone/>
            </a:pPr>
            <a:r>
              <a:rPr lang="en-IN" b="1" dirty="0" smtClean="0"/>
              <a:t>New</a:t>
            </a:r>
            <a:r>
              <a:rPr lang="en-IN" b="1" baseline="0" dirty="0" smtClean="0"/>
              <a:t> Scenarios</a:t>
            </a:r>
            <a:endParaRPr lang="en-IN" b="1" dirty="0" smtClean="0"/>
          </a:p>
          <a:p>
            <a:pPr marL="171450" indent="-171450">
              <a:buFont typeface="Arial" panose="020B0604020202020204" pitchFamily="34" charset="0"/>
              <a:buChar char="•"/>
            </a:pPr>
            <a:endParaRPr lang="en-IN" dirty="0" smtClean="0"/>
          </a:p>
          <a:p>
            <a:pPr marL="171450" indent="-171450">
              <a:buFont typeface="Arial" panose="020B0604020202020204" pitchFamily="34" charset="0"/>
              <a:buChar char="•"/>
            </a:pPr>
            <a:r>
              <a:rPr lang="en-IN" dirty="0" smtClean="0"/>
              <a:t>These last 3 points are all enabling and driving new business scenarios.</a:t>
            </a:r>
          </a:p>
          <a:p>
            <a:pPr marL="171450" indent="-171450">
              <a:buFont typeface="Arial" panose="020B0604020202020204" pitchFamily="34" charset="0"/>
              <a:buChar char="•"/>
            </a:pPr>
            <a:endParaRPr lang="en-IN" dirty="0" smtClean="0"/>
          </a:p>
          <a:p>
            <a:endParaRPr lang="en-IN" baseline="0" dirty="0" smtClean="0"/>
          </a:p>
          <a:p>
            <a:endParaRPr lang="en-IN" b="1"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5F27D4-9122-47BC-9AC6-5C9D2E3822B3}"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9/22/2015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830989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A5F27D4-9122-47BC-9AC6-5C9D2E3822B3}"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9/22/2015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595633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nSpc>
                <a:spcPct val="115000"/>
              </a:lnSpc>
              <a:spcBef>
                <a:spcPts val="0"/>
              </a:spcBef>
              <a:spcAft>
                <a:spcPts val="1000"/>
              </a:spcAft>
              <a:buFont typeface="Symbol" panose="05050102010706020507" pitchFamily="18" charset="2"/>
              <a:buChar char=""/>
            </a:pP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0287572B-4882-432D-8FBF-D254F398B3AA}"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9/22/2015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846052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Hadoop suits multiple data platform needs in a variety of workloads.  In a canonical IoT scenario you will find Hadoop supporting streaming, realtime, and batch oriented workloads.  Microsoft Azure will support all these workloads </a:t>
            </a:r>
            <a:r>
              <a:rPr lang="en-US" b="1" baseline="0" dirty="0"/>
              <a:t>from a 1st party (Microsoft developed) service, as well as 3rd party (Partner developed) solutions.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t>Tech Ready 15</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141F5E1-0F7F-4ABB-A5CC-E4A04EB74652}"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9/22/2015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206594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smtClean="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E5D726A-09DD-4EBD-9CE7-789A886305D9}"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958577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sz="1200" b="0" kern="1200" baseline="0" dirty="0">
                <a:solidFill>
                  <a:schemeClr val="tx1"/>
                </a:solidFill>
                <a:effectLst/>
                <a:latin typeface="Calibri"/>
              </a:rPr>
              <a:t/>
            </a:r>
            <a:br>
              <a:rPr lang="en-US" sz="1200" b="0" kern="1200" baseline="0" dirty="0">
                <a:solidFill>
                  <a:schemeClr val="tx1"/>
                </a:solidFill>
                <a:effectLst/>
                <a:latin typeface="Calibri"/>
              </a:rPr>
            </a:br>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05EF71-489A-4A10-9186-1119E30C5A38}"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448753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png"/><Relationship Id="rId1" Type="http://schemas.openxmlformats.org/officeDocument/2006/relationships/slideMaster" Target="../slideMasters/slideMaster5.xml"/><Relationship Id="rId5" Type="http://schemas.openxmlformats.org/officeDocument/2006/relationships/image" Target="../media/image24.png"/><Relationship Id="rId4" Type="http://schemas.openxmlformats.org/officeDocument/2006/relationships/image" Target="../media/image23.png"/></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eg"/><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0.jpg"/><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jpg"/><Relationship Id="rId1" Type="http://schemas.openxmlformats.org/officeDocument/2006/relationships/slideMaster" Target="../slideMasters/slideMaster6.xml"/><Relationship Id="rId4" Type="http://schemas.openxmlformats.org/officeDocument/2006/relationships/image" Target="../media/image35.png"/></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6.jpg"/><Relationship Id="rId1" Type="http://schemas.openxmlformats.org/officeDocument/2006/relationships/slideMaster" Target="../slideMasters/slideMaster6.xml"/><Relationship Id="rId4" Type="http://schemas.openxmlformats.org/officeDocument/2006/relationships/image" Target="../media/image34.png"/></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5.png"/><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5.png"/><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5.png"/><Relationship Id="rId1" Type="http://schemas.openxmlformats.org/officeDocument/2006/relationships/slideMaster" Target="../slideMasters/slideMaster6.xml"/><Relationship Id="rId5" Type="http://schemas.openxmlformats.org/officeDocument/2006/relationships/image" Target="../media/image39.jpg"/><Relationship Id="rId4" Type="http://schemas.openxmlformats.org/officeDocument/2006/relationships/image" Target="../media/image38.jpg"/></Relationships>
</file>

<file path=ppt/slideLayouts/_rels/slideLayout15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5.png"/><Relationship Id="rId1" Type="http://schemas.openxmlformats.org/officeDocument/2006/relationships/slideMaster" Target="../slideMasters/slideMaster6.xml"/><Relationship Id="rId4" Type="http://schemas.openxmlformats.org/officeDocument/2006/relationships/image" Target="../media/image40.jp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8.xml.rels><?xml version="1.0" encoding="UTF-8" standalone="yes"?>
<Relationships xmlns="http://schemas.openxmlformats.org/package/2006/relationships"><Relationship Id="rId3" Type="http://schemas.openxmlformats.org/officeDocument/2006/relationships/slideMaster" Target="../slideMasters/slideMaster6.xml"/><Relationship Id="rId7" Type="http://schemas.openxmlformats.org/officeDocument/2006/relationships/image" Target="../media/image42.png"/><Relationship Id="rId2" Type="http://schemas.openxmlformats.org/officeDocument/2006/relationships/tags" Target="../tags/tag8.xml"/><Relationship Id="rId1" Type="http://schemas.openxmlformats.org/officeDocument/2006/relationships/vmlDrawing" Target="../drawings/vmlDrawing8.vml"/><Relationship Id="rId6" Type="http://schemas.openxmlformats.org/officeDocument/2006/relationships/image" Target="../media/image2.emf"/><Relationship Id="rId5" Type="http://schemas.openxmlformats.org/officeDocument/2006/relationships/oleObject" Target="../embeddings/oleObject8.bin"/><Relationship Id="rId4" Type="http://schemas.openxmlformats.org/officeDocument/2006/relationships/image" Target="../media/image41.png"/></Relationships>
</file>

<file path=ppt/slideLayouts/_rels/slideLayout16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jpeg"/><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5.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10.xml"/><Relationship Id="rId1" Type="http://schemas.openxmlformats.org/officeDocument/2006/relationships/vmlDrawing" Target="../drawings/vmlDrawing10.vml"/><Relationship Id="rId5" Type="http://schemas.openxmlformats.org/officeDocument/2006/relationships/image" Target="../media/image2.emf"/><Relationship Id="rId4" Type="http://schemas.openxmlformats.org/officeDocument/2006/relationships/oleObject" Target="../embeddings/oleObject10.bin"/></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1.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11.xml"/><Relationship Id="rId1" Type="http://schemas.openxmlformats.org/officeDocument/2006/relationships/vmlDrawing" Target="../drawings/vmlDrawing11.vml"/><Relationship Id="rId5" Type="http://schemas.openxmlformats.org/officeDocument/2006/relationships/image" Target="../media/image2.emf"/><Relationship Id="rId4" Type="http://schemas.openxmlformats.org/officeDocument/2006/relationships/oleObject" Target="../embeddings/oleObject11.bin"/></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2.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12.xml"/><Relationship Id="rId1" Type="http://schemas.openxmlformats.org/officeDocument/2006/relationships/vmlDrawing" Target="../drawings/vmlDrawing12.vml"/><Relationship Id="rId5" Type="http://schemas.openxmlformats.org/officeDocument/2006/relationships/image" Target="../media/image2.emf"/><Relationship Id="rId4" Type="http://schemas.openxmlformats.org/officeDocument/2006/relationships/oleObject" Target="../embeddings/oleObject12.bin"/></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image" Target="../media/image3.png"/><Relationship Id="rId5" Type="http://schemas.openxmlformats.org/officeDocument/2006/relationships/image" Target="../media/image2.emf"/><Relationship Id="rId4" Type="http://schemas.openxmlformats.org/officeDocument/2006/relationships/oleObject" Target="../embeddings/oleObject1.bin"/></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3.xml"/><Relationship Id="rId4" Type="http://schemas.openxmlformats.org/officeDocument/2006/relationships/image" Target="../media/image12.pn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jpeg"/><Relationship Id="rId1" Type="http://schemas.openxmlformats.org/officeDocument/2006/relationships/slideMaster" Target="../slideMasters/slideMaster3.xml"/><Relationship Id="rId4" Type="http://schemas.openxmlformats.org/officeDocument/2006/relationships/image" Target="../media/image14.pn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5.jpeg"/><Relationship Id="rId1" Type="http://schemas.openxmlformats.org/officeDocument/2006/relationships/slideMaster" Target="../slideMasters/slideMaster3.xml"/><Relationship Id="rId4" Type="http://schemas.openxmlformats.org/officeDocument/2006/relationships/image" Target="../media/image14.png"/></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3.xml"/><Relationship Id="rId1" Type="http://schemas.openxmlformats.org/officeDocument/2006/relationships/vmlDrawing" Target="../drawings/vmlDrawing3.vml"/><Relationship Id="rId5" Type="http://schemas.openxmlformats.org/officeDocument/2006/relationships/image" Target="../media/image2.emf"/><Relationship Id="rId4" Type="http://schemas.openxmlformats.org/officeDocument/2006/relationships/oleObject" Target="../embeddings/oleObject3.bin"/></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4.xml"/><Relationship Id="rId1" Type="http://schemas.openxmlformats.org/officeDocument/2006/relationships/vmlDrawing" Target="../drawings/vmlDrawing4.vml"/><Relationship Id="rId5" Type="http://schemas.openxmlformats.org/officeDocument/2006/relationships/image" Target="../media/image2.emf"/><Relationship Id="rId4" Type="http://schemas.openxmlformats.org/officeDocument/2006/relationships/oleObject" Target="../embeddings/oleObject4.bin"/></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5.xml"/><Relationship Id="rId1" Type="http://schemas.openxmlformats.org/officeDocument/2006/relationships/vmlDrawing" Target="../drawings/vmlDrawing5.vml"/><Relationship Id="rId5" Type="http://schemas.openxmlformats.org/officeDocument/2006/relationships/image" Target="../media/image2.emf"/><Relationship Id="rId4" Type="http://schemas.openxmlformats.org/officeDocument/2006/relationships/oleObject" Target="../embeddings/oleObject5.bin"/></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3" Type="http://schemas.openxmlformats.org/officeDocument/2006/relationships/slideMaster" Target="../slideMasters/slideMaster3.xml"/><Relationship Id="rId7" Type="http://schemas.openxmlformats.org/officeDocument/2006/relationships/image" Target="../media/image20.png"/><Relationship Id="rId2" Type="http://schemas.openxmlformats.org/officeDocument/2006/relationships/tags" Target="../tags/tag6.xml"/><Relationship Id="rId1" Type="http://schemas.openxmlformats.org/officeDocument/2006/relationships/vmlDrawing" Target="../drawings/vmlDrawing6.vml"/><Relationship Id="rId6" Type="http://schemas.openxmlformats.org/officeDocument/2006/relationships/image" Target="../media/image2.emf"/><Relationship Id="rId5" Type="http://schemas.openxmlformats.org/officeDocument/2006/relationships/oleObject" Target="../embeddings/oleObject6.bin"/><Relationship Id="rId4" Type="http://schemas.openxmlformats.org/officeDocument/2006/relationships/image" Target="../media/image19.jpeg"/></Relationships>
</file>

<file path=ppt/slideLayouts/_rels/slideLayout93.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7.xml"/><Relationship Id="rId1" Type="http://schemas.openxmlformats.org/officeDocument/2006/relationships/vmlDrawing" Target="../drawings/vmlDrawing7.vml"/><Relationship Id="rId6" Type="http://schemas.openxmlformats.org/officeDocument/2006/relationships/image" Target="../media/image2.emf"/><Relationship Id="rId5" Type="http://schemas.openxmlformats.org/officeDocument/2006/relationships/oleObject" Target="../embeddings/oleObject7.bin"/><Relationship Id="rId4" Type="http://schemas.openxmlformats.org/officeDocument/2006/relationships/image" Target="../media/image19.jpeg"/></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10360046" y="6149922"/>
            <a:ext cx="1383368" cy="296380"/>
          </a:xfrm>
          <a:prstGeom prst="rect">
            <a:avLst/>
          </a:prstGeom>
        </p:spPr>
      </p:pic>
      <p:sp>
        <p:nvSpPr>
          <p:cNvPr id="5" name="Text Placeholder 4"/>
          <p:cNvSpPr>
            <a:spLocks noGrp="1"/>
          </p:cNvSpPr>
          <p:nvPr>
            <p:ph type="body" sz="quarter" idx="12" hasCustomPrompt="1"/>
          </p:nvPr>
        </p:nvSpPr>
        <p:spPr>
          <a:xfrm>
            <a:off x="271105" y="3877272"/>
            <a:ext cx="6273417" cy="1794661"/>
          </a:xfrm>
          <a:noFill/>
        </p:spPr>
        <p:txBody>
          <a:bodyPr lIns="146252" tIns="109688" rIns="146252" bIns="109688">
            <a:noAutofit/>
          </a:bodyPr>
          <a:lstStyle>
            <a:lvl1pPr marL="0" indent="0">
              <a:spcBef>
                <a:spcPts val="0"/>
              </a:spcBef>
              <a:buNone/>
              <a:defRPr sz="3431"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2075840"/>
            <a:ext cx="9860610" cy="1801436"/>
          </a:xfrm>
          <a:noFill/>
        </p:spPr>
        <p:txBody>
          <a:bodyPr lIns="146252" tIns="91409" rIns="146252" bIns="91409" anchor="t" anchorCtr="0"/>
          <a:lstStyle>
            <a:lvl1pPr>
              <a:defRPr sz="5784" spc="-99" baseline="0">
                <a:gradFill>
                  <a:gsLst>
                    <a:gs pos="3333">
                      <a:schemeClr val="tx2"/>
                    </a:gs>
                    <a:gs pos="39000">
                      <a:schemeClr val="tx2"/>
                    </a:gs>
                  </a:gsLst>
                  <a:lin ang="5400000" scaled="0"/>
                </a:gradFill>
              </a:defRPr>
            </a:lvl1pPr>
          </a:lstStyle>
          <a:p>
            <a:r>
              <a:rPr lang="en-US" dirty="0" smtClean="0"/>
              <a:t>Presentation title</a:t>
            </a:r>
            <a:endParaRPr lang="en-US" dirty="0"/>
          </a:p>
        </p:txBody>
      </p:sp>
    </p:spTree>
    <p:extLst>
      <p:ext uri="{BB962C8B-B14F-4D97-AF65-F5344CB8AC3E}">
        <p14:creationId xmlns:p14="http://schemas.microsoft.com/office/powerpoint/2010/main" val="321277524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Video slide">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0" tIns="143377" rIns="179220" bIns="143377" numCol="1" spcCol="0" rtlCol="0" fromWordArt="0" anchor="t" anchorCtr="0" forceAA="0" compatLnSpc="1">
            <a:prstTxWarp prst="textNoShape">
              <a:avLst/>
            </a:prstTxWarp>
            <a:noAutofit/>
          </a:bodyPr>
          <a:lstStyle/>
          <a:p>
            <a:pPr marL="0" marR="0" lvl="0" indent="0" algn="ctr" defTabSz="913770"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69240" y="1186358"/>
            <a:ext cx="9859116" cy="2697988"/>
          </a:xfrm>
          <a:noFill/>
        </p:spPr>
        <p:txBody>
          <a:bodyPr tIns="91409" bIns="91409" anchor="t" anchorCtr="0"/>
          <a:lstStyle>
            <a:lvl1pPr>
              <a:defRPr sz="7058" spc="-99" baseline="0">
                <a:gradFill>
                  <a:gsLst>
                    <a:gs pos="5833">
                      <a:schemeClr val="tx1">
                        <a:lumMod val="50000"/>
                      </a:schemeClr>
                    </a:gs>
                    <a:gs pos="100000">
                      <a:schemeClr val="tx1">
                        <a:lumMod val="50000"/>
                      </a:schemeClr>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296762981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A0FC781E-546E-4E58-9BD8-6AA4693C351C}" type="datetimeFigureOut">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22/09/2015</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Footer Placeholder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C709DC-AEED-4270-9D73-2C342A976E19}"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34504038"/>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A0FC781E-546E-4E58-9BD8-6AA4693C351C}" type="datetimeFigureOut">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22/09/2015</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Footer Placeholder 2"/>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C709DC-AEED-4270-9D73-2C342A976E19}"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10482263"/>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A0FC781E-546E-4E58-9BD8-6AA4693C351C}" type="datetimeFigureOut">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22/09/2015</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C709DC-AEED-4270-9D73-2C342A976E19}"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29805603"/>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A0FC781E-546E-4E58-9BD8-6AA4693C351C}" type="datetimeFigureOut">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22/09/2015</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C709DC-AEED-4270-9D73-2C342A976E19}"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90545544"/>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A0FC781E-546E-4E58-9BD8-6AA4693C351C}" type="datetimeFigureOut">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22/09/2015</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C709DC-AEED-4270-9D73-2C342A976E19}"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24830102"/>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A0FC781E-546E-4E58-9BD8-6AA4693C351C}" type="datetimeFigureOut">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22/09/2015</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C709DC-AEED-4270-9D73-2C342A976E19}"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4801337"/>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pic>
        <p:nvPicPr>
          <p:cNvPr id="9" name="Picture 8" descr="DataInsights_quadton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088" y="-1"/>
            <a:ext cx="12192000" cy="6858973"/>
          </a:xfrm>
          <a:prstGeom prst="rect">
            <a:avLst/>
          </a:prstGeom>
        </p:spPr>
      </p:pic>
      <p:pic>
        <p:nvPicPr>
          <p:cNvPr id="14" name="Picture 13" descr="DataInsights-iStock_000022453217Large.jpg"/>
          <p:cNvPicPr>
            <a:picLocks noChangeAspect="1"/>
          </p:cNvPicPr>
          <p:nvPr userDrawn="1"/>
        </p:nvPicPr>
        <p:blipFill rotWithShape="1">
          <a:blip r:embed="rId3">
            <a:alphaModFix/>
            <a:extLst>
              <a:ext uri="{28A0092B-C50C-407E-A947-70E740481C1C}">
                <a14:useLocalDpi xmlns:a14="http://schemas.microsoft.com/office/drawing/2010/main" val="0"/>
              </a:ext>
            </a:extLst>
          </a:blip>
          <a:srcRect/>
          <a:stretch/>
        </p:blipFill>
        <p:spPr>
          <a:xfrm>
            <a:off x="7998438" y="2302198"/>
            <a:ext cx="2757245" cy="2751705"/>
          </a:xfrm>
          <a:prstGeom prst="rect">
            <a:avLst/>
          </a:prstGeom>
        </p:spPr>
      </p:pic>
      <p:pic>
        <p:nvPicPr>
          <p:cNvPr id="11" name="Picture 9"/>
          <p:cNvPicPr>
            <a:picLocks noChangeAspect="1"/>
          </p:cNvPicPr>
          <p:nvPr userDrawn="1"/>
        </p:nvPicPr>
        <p:blipFill>
          <a:blip r:embed="rId4" cstate="email">
            <a:extLst>
              <a:ext uri="{28A0092B-C50C-407E-A947-70E740481C1C}">
                <a14:useLocalDpi xmlns:a14="http://schemas.microsoft.com/office/drawing/2010/main" val="0"/>
              </a:ext>
            </a:extLst>
          </a:blip>
          <a:srcRect l="19656" r="20331"/>
          <a:stretch>
            <a:fillRect/>
          </a:stretch>
        </p:blipFill>
        <p:spPr bwMode="auto">
          <a:xfrm>
            <a:off x="6573783" y="236590"/>
            <a:ext cx="5464145" cy="6437741"/>
          </a:xfrm>
          <a:prstGeom prst="rect">
            <a:avLst/>
          </a:prstGeom>
          <a:noFill/>
          <a:ln>
            <a:noFill/>
          </a:ln>
          <a:effectLst>
            <a:outerShdw blurRad="114300" dist="38100" dir="2700000" algn="tl" rotWithShape="0">
              <a:srgbClr val="000000">
                <a:alpha val="39999"/>
              </a:srgbClr>
            </a:outer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2" name="Rectangle 11"/>
          <p:cNvSpPr/>
          <p:nvPr userDrawn="1"/>
        </p:nvSpPr>
        <p:spPr bwMode="auto">
          <a:xfrm>
            <a:off x="0" y="1"/>
            <a:ext cx="6053737" cy="6869648"/>
          </a:xfrm>
          <a:prstGeom prst="rect">
            <a:avLst/>
          </a:prstGeom>
          <a:gradFill flip="none" rotWithShape="1">
            <a:gsLst>
              <a:gs pos="100000">
                <a:srgbClr val="003963">
                  <a:alpha val="0"/>
                </a:srgbClr>
              </a:gs>
              <a:gs pos="0">
                <a:srgbClr val="03122F"/>
              </a:gs>
              <a:gs pos="50000">
                <a:srgbClr val="072450">
                  <a:alpha val="9000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5720" rIns="0" bIns="45720" anchor="ct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6" name="Title 1"/>
          <p:cNvSpPr>
            <a:spLocks noGrp="1"/>
          </p:cNvSpPr>
          <p:nvPr>
            <p:ph type="ctrTitle"/>
          </p:nvPr>
        </p:nvSpPr>
        <p:spPr>
          <a:xfrm>
            <a:off x="269240" y="1428401"/>
            <a:ext cx="5487085" cy="897667"/>
          </a:xfrm>
        </p:spPr>
        <p:txBody>
          <a:bodyPr/>
          <a:lstStyle>
            <a:lvl1pPr>
              <a:defRPr sz="5098">
                <a:solidFill>
                  <a:schemeClr val="bg1"/>
                </a:solidFill>
              </a:defRPr>
            </a:lvl1pPr>
          </a:lstStyle>
          <a:p>
            <a:r>
              <a:rPr lang="en-US" smtClean="0"/>
              <a:t>Click to edit Master title style</a:t>
            </a:r>
            <a:endParaRPr lang="en-US" dirty="0"/>
          </a:p>
        </p:txBody>
      </p:sp>
      <p:sp>
        <p:nvSpPr>
          <p:cNvPr id="17" name="Subtitle 2"/>
          <p:cNvSpPr>
            <a:spLocks noGrp="1"/>
          </p:cNvSpPr>
          <p:nvPr>
            <p:ph type="subTitle" idx="1"/>
          </p:nvPr>
        </p:nvSpPr>
        <p:spPr>
          <a:xfrm>
            <a:off x="269302" y="4353453"/>
            <a:ext cx="5487022" cy="1055663"/>
          </a:xfrm>
        </p:spPr>
        <p:txBody>
          <a:bodyPr/>
          <a:lstStyle>
            <a:lvl1pPr marL="0" indent="0" algn="l">
              <a:lnSpc>
                <a:spcPts val="2647"/>
              </a:lnSpc>
              <a:buNone/>
              <a:defRPr sz="2157">
                <a:solidFill>
                  <a:schemeClr val="bg1"/>
                </a:solidFill>
                <a:latin typeface="+mj-lt"/>
              </a:defRPr>
            </a:lvl1pPr>
            <a:lvl2pPr marL="448193" indent="0" algn="ctr">
              <a:buNone/>
              <a:defRPr>
                <a:solidFill>
                  <a:schemeClr val="tx1">
                    <a:tint val="75000"/>
                  </a:schemeClr>
                </a:solidFill>
              </a:defRPr>
            </a:lvl2pPr>
            <a:lvl3pPr marL="896386" indent="0" algn="ctr">
              <a:buNone/>
              <a:defRPr>
                <a:solidFill>
                  <a:schemeClr val="tx1">
                    <a:tint val="75000"/>
                  </a:schemeClr>
                </a:solidFill>
              </a:defRPr>
            </a:lvl3pPr>
            <a:lvl4pPr marL="1344579" indent="0" algn="ctr">
              <a:buNone/>
              <a:defRPr>
                <a:solidFill>
                  <a:schemeClr val="tx1">
                    <a:tint val="75000"/>
                  </a:schemeClr>
                </a:solidFill>
              </a:defRPr>
            </a:lvl4pPr>
            <a:lvl5pPr marL="1792773" indent="0" algn="ctr">
              <a:buNone/>
              <a:defRPr>
                <a:solidFill>
                  <a:schemeClr val="tx1">
                    <a:tint val="75000"/>
                  </a:schemeClr>
                </a:solidFill>
              </a:defRPr>
            </a:lvl5pPr>
            <a:lvl6pPr marL="2240966" indent="0" algn="ctr">
              <a:buNone/>
              <a:defRPr>
                <a:solidFill>
                  <a:schemeClr val="tx1">
                    <a:tint val="75000"/>
                  </a:schemeClr>
                </a:solidFill>
              </a:defRPr>
            </a:lvl6pPr>
            <a:lvl7pPr marL="2689159" indent="0" algn="ctr">
              <a:buNone/>
              <a:defRPr>
                <a:solidFill>
                  <a:schemeClr val="tx1">
                    <a:tint val="75000"/>
                  </a:schemeClr>
                </a:solidFill>
              </a:defRPr>
            </a:lvl7pPr>
            <a:lvl8pPr marL="3137352" indent="0" algn="ctr">
              <a:buNone/>
              <a:defRPr>
                <a:solidFill>
                  <a:schemeClr val="tx1">
                    <a:tint val="75000"/>
                  </a:schemeClr>
                </a:solidFill>
              </a:defRPr>
            </a:lvl8pPr>
            <a:lvl9pPr marL="3585545" indent="0" algn="ctr">
              <a:buNone/>
              <a:defRPr>
                <a:solidFill>
                  <a:schemeClr val="tx1">
                    <a:tint val="75000"/>
                  </a:schemeClr>
                </a:solidFill>
              </a:defRPr>
            </a:lvl9pPr>
          </a:lstStyle>
          <a:p>
            <a:r>
              <a:rPr lang="en-US" smtClean="0"/>
              <a:t>Click to edit Master subtitle style</a:t>
            </a:r>
            <a:endParaRPr lang="en-US" dirty="0" smtClean="0"/>
          </a:p>
        </p:txBody>
      </p:sp>
      <p:pic>
        <p:nvPicPr>
          <p:cNvPr id="13" name="Picture 12"/>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305034" y="323266"/>
            <a:ext cx="1576535" cy="580001"/>
          </a:xfrm>
          <a:prstGeom prst="rect">
            <a:avLst/>
          </a:prstGeom>
        </p:spPr>
      </p:pic>
    </p:spTree>
    <p:extLst>
      <p:ext uri="{BB962C8B-B14F-4D97-AF65-F5344CB8AC3E}">
        <p14:creationId xmlns:p14="http://schemas.microsoft.com/office/powerpoint/2010/main" val="1256678693"/>
      </p:ext>
    </p:extLst>
  </p:cSld>
  <p:clrMapOvr>
    <a:masterClrMapping/>
  </p:clrMapOvr>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8_Title Slide Solid">
    <p:spTree>
      <p:nvGrpSpPr>
        <p:cNvPr id="1" name=""/>
        <p:cNvGrpSpPr/>
        <p:nvPr/>
      </p:nvGrpSpPr>
      <p:grpSpPr>
        <a:xfrm>
          <a:off x="0" y="0"/>
          <a:ext cx="0" cy="0"/>
          <a:chOff x="0" y="0"/>
          <a:chExt cx="0" cy="0"/>
        </a:xfrm>
      </p:grpSpPr>
      <p:pic>
        <p:nvPicPr>
          <p:cNvPr id="18" name="Picture 17" descr="DataInsights-iStock_000022453217Large.jpg"/>
          <p:cNvPicPr>
            <a:picLocks noChangeAspect="1"/>
          </p:cNvPicPr>
          <p:nvPr userDrawn="1"/>
        </p:nvPicPr>
        <p:blipFill rotWithShape="1">
          <a:blip r:embed="rId2">
            <a:alphaModFix/>
            <a:extLst>
              <a:ext uri="{28A0092B-C50C-407E-A947-70E740481C1C}">
                <a14:useLocalDpi xmlns:a14="http://schemas.microsoft.com/office/drawing/2010/main" val="0"/>
              </a:ext>
            </a:extLst>
          </a:blip>
          <a:srcRect r="-20"/>
          <a:stretch/>
        </p:blipFill>
        <p:spPr>
          <a:xfrm>
            <a:off x="0" y="0"/>
            <a:ext cx="12280393" cy="6858000"/>
          </a:xfrm>
          <a:prstGeom prst="rect">
            <a:avLst/>
          </a:prstGeom>
        </p:spPr>
      </p:pic>
      <p:sp>
        <p:nvSpPr>
          <p:cNvPr id="16" name="Rectangle 15"/>
          <p:cNvSpPr/>
          <p:nvPr userDrawn="1"/>
        </p:nvSpPr>
        <p:spPr bwMode="auto">
          <a:xfrm>
            <a:off x="269239" y="291068"/>
            <a:ext cx="6278085" cy="6278977"/>
          </a:xfrm>
          <a:prstGeom prst="rect">
            <a:avLst/>
          </a:prstGeom>
          <a:solidFill>
            <a:schemeClr val="accent4">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 name="Title 1"/>
          <p:cNvSpPr>
            <a:spLocks noGrp="1"/>
          </p:cNvSpPr>
          <p:nvPr userDrawn="1">
            <p:ph type="ctrTitle"/>
          </p:nvPr>
        </p:nvSpPr>
        <p:spPr>
          <a:xfrm>
            <a:off x="375953" y="1413021"/>
            <a:ext cx="6171371" cy="2488894"/>
          </a:xfrm>
        </p:spPr>
        <p:txBody>
          <a:bodyPr/>
          <a:lstStyle>
            <a:lvl1pPr>
              <a:defRPr sz="5882" baseline="0">
                <a:solidFill>
                  <a:schemeClr val="bg1"/>
                </a:solidFill>
              </a:defRPr>
            </a:lvl1pPr>
          </a:lstStyle>
          <a:p>
            <a:r>
              <a:rPr lang="en-US" smtClean="0"/>
              <a:t>Click to edit Master title style</a:t>
            </a:r>
            <a:endParaRPr lang="en-US" dirty="0"/>
          </a:p>
        </p:txBody>
      </p:sp>
      <p:sp>
        <p:nvSpPr>
          <p:cNvPr id="19" name="Subtitle 2"/>
          <p:cNvSpPr>
            <a:spLocks noGrp="1"/>
          </p:cNvSpPr>
          <p:nvPr userDrawn="1">
            <p:ph type="subTitle" idx="1"/>
          </p:nvPr>
        </p:nvSpPr>
        <p:spPr>
          <a:xfrm>
            <a:off x="375954" y="5296816"/>
            <a:ext cx="5720046" cy="607067"/>
          </a:xfrm>
        </p:spPr>
        <p:txBody>
          <a:bodyPr anchor="ctr"/>
          <a:lstStyle>
            <a:lvl1pPr marL="0" indent="0" algn="l">
              <a:lnSpc>
                <a:spcPct val="100000"/>
              </a:lnSpc>
              <a:spcBef>
                <a:spcPts val="0"/>
              </a:spcBef>
              <a:buNone/>
              <a:defRPr sz="1568">
                <a:solidFill>
                  <a:schemeClr val="bg1"/>
                </a:solidFill>
                <a:latin typeface="+mj-lt"/>
              </a:defRPr>
            </a:lvl1pPr>
            <a:lvl2pPr marL="448193" indent="0" algn="ctr">
              <a:buNone/>
              <a:defRPr>
                <a:solidFill>
                  <a:schemeClr val="tx1">
                    <a:tint val="75000"/>
                  </a:schemeClr>
                </a:solidFill>
              </a:defRPr>
            </a:lvl2pPr>
            <a:lvl3pPr marL="896386" indent="0" algn="ctr">
              <a:buNone/>
              <a:defRPr>
                <a:solidFill>
                  <a:schemeClr val="tx1">
                    <a:tint val="75000"/>
                  </a:schemeClr>
                </a:solidFill>
              </a:defRPr>
            </a:lvl3pPr>
            <a:lvl4pPr marL="1344579" indent="0" algn="ctr">
              <a:buNone/>
              <a:defRPr>
                <a:solidFill>
                  <a:schemeClr val="tx1">
                    <a:tint val="75000"/>
                  </a:schemeClr>
                </a:solidFill>
              </a:defRPr>
            </a:lvl4pPr>
            <a:lvl5pPr marL="1792773" indent="0" algn="ctr">
              <a:buNone/>
              <a:defRPr>
                <a:solidFill>
                  <a:schemeClr val="tx1">
                    <a:tint val="75000"/>
                  </a:schemeClr>
                </a:solidFill>
              </a:defRPr>
            </a:lvl5pPr>
            <a:lvl6pPr marL="2240966" indent="0" algn="ctr">
              <a:buNone/>
              <a:defRPr>
                <a:solidFill>
                  <a:schemeClr val="tx1">
                    <a:tint val="75000"/>
                  </a:schemeClr>
                </a:solidFill>
              </a:defRPr>
            </a:lvl6pPr>
            <a:lvl7pPr marL="2689159" indent="0" algn="ctr">
              <a:buNone/>
              <a:defRPr>
                <a:solidFill>
                  <a:schemeClr val="tx1">
                    <a:tint val="75000"/>
                  </a:schemeClr>
                </a:solidFill>
              </a:defRPr>
            </a:lvl7pPr>
            <a:lvl8pPr marL="3137352" indent="0" algn="ctr">
              <a:buNone/>
              <a:defRPr>
                <a:solidFill>
                  <a:schemeClr val="tx1">
                    <a:tint val="75000"/>
                  </a:schemeClr>
                </a:solidFill>
              </a:defRPr>
            </a:lvl8pPr>
            <a:lvl9pPr marL="3585545" indent="0" algn="ctr">
              <a:buNone/>
              <a:defRPr>
                <a:solidFill>
                  <a:schemeClr val="tx1">
                    <a:tint val="75000"/>
                  </a:schemeClr>
                </a:solidFill>
              </a:defRPr>
            </a:lvl9pPr>
          </a:lstStyle>
          <a:p>
            <a:r>
              <a:rPr lang="en-US" smtClean="0"/>
              <a:t>Click to edit Master subtitle style</a:t>
            </a:r>
            <a:endParaRPr lang="en-US" dirty="0" smtClean="0"/>
          </a:p>
        </p:txBody>
      </p:sp>
      <p:pic>
        <p:nvPicPr>
          <p:cNvPr id="6" name="Picture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515134" y="524546"/>
            <a:ext cx="1229472" cy="26927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 name="TextBox 9"/>
          <p:cNvSpPr txBox="1"/>
          <p:nvPr userDrawn="1"/>
        </p:nvSpPr>
        <p:spPr>
          <a:xfrm>
            <a:off x="9918212" y="-1023944"/>
            <a:ext cx="896425" cy="896552"/>
          </a:xfrm>
          <a:prstGeom prst="rect">
            <a:avLst/>
          </a:prstGeom>
          <a:noFill/>
        </p:spPr>
        <p:txBody>
          <a:bodyPr wrap="none" lIns="179285" tIns="143428" rIns="179285" bIns="143428" rtlCol="0">
            <a:noAutofit/>
          </a:bodyPr>
          <a:lstStyle/>
          <a:p>
            <a:pPr marL="0" marR="0" lvl="0" indent="0" algn="l" defTabSz="913505" rtl="0" eaLnBrk="1" fontAlgn="base" latinLnBrk="0" hangingPunct="1">
              <a:lnSpc>
                <a:spcPct val="90000"/>
              </a:lnSpc>
              <a:spcBef>
                <a:spcPct val="0"/>
              </a:spcBef>
              <a:spcAft>
                <a:spcPts val="588"/>
              </a:spcAft>
              <a:buClrTx/>
              <a:buSzTx/>
              <a:buFontTx/>
              <a:buNone/>
              <a:tabLst/>
              <a:defRPr/>
            </a:pPr>
            <a:endParaRPr kumimoji="0" lang="en-US" sz="2353" b="0" i="0" u="none" strike="noStrike" kern="1200" cap="none" spc="0" normalizeH="0" baseline="0" noProof="0" dirty="0" smtClean="0">
              <a:ln>
                <a:noFill/>
              </a:ln>
              <a:gradFill>
                <a:gsLst>
                  <a:gs pos="2917">
                    <a:srgbClr val="000000"/>
                  </a:gs>
                  <a:gs pos="30000">
                    <a:srgbClr val="000000"/>
                  </a:gs>
                </a:gsLst>
                <a:lin ang="5400000" scaled="0"/>
              </a:gradFill>
              <a:effectLst/>
              <a:uLnTx/>
              <a:uFillTx/>
              <a:latin typeface="Segoe UI" charset="0"/>
            </a:endParaRPr>
          </a:p>
        </p:txBody>
      </p:sp>
      <p:sp>
        <p:nvSpPr>
          <p:cNvPr id="13" name="TextBox 12"/>
          <p:cNvSpPr txBox="1"/>
          <p:nvPr userDrawn="1"/>
        </p:nvSpPr>
        <p:spPr>
          <a:xfrm>
            <a:off x="11052512" y="-1674286"/>
            <a:ext cx="896425" cy="896552"/>
          </a:xfrm>
          <a:prstGeom prst="rect">
            <a:avLst/>
          </a:prstGeom>
          <a:noFill/>
        </p:spPr>
        <p:txBody>
          <a:bodyPr wrap="none" lIns="179285" tIns="143428" rIns="179285" bIns="143428" rtlCol="0">
            <a:noAutofit/>
          </a:bodyPr>
          <a:lstStyle/>
          <a:p>
            <a:pPr marL="0" marR="0" lvl="0" indent="0" algn="l" defTabSz="913505" rtl="0" eaLnBrk="1" fontAlgn="base" latinLnBrk="0" hangingPunct="1">
              <a:lnSpc>
                <a:spcPct val="90000"/>
              </a:lnSpc>
              <a:spcBef>
                <a:spcPct val="0"/>
              </a:spcBef>
              <a:spcAft>
                <a:spcPts val="588"/>
              </a:spcAft>
              <a:buClrTx/>
              <a:buSzTx/>
              <a:buFontTx/>
              <a:buNone/>
              <a:tabLst/>
              <a:defRPr/>
            </a:pPr>
            <a:endParaRPr kumimoji="0" lang="en-US" sz="2353" b="0" i="0" u="none" strike="noStrike" kern="1200" cap="none" spc="0" normalizeH="0" baseline="0" noProof="0" dirty="0" smtClean="0">
              <a:ln>
                <a:noFill/>
              </a:ln>
              <a:gradFill>
                <a:gsLst>
                  <a:gs pos="2917">
                    <a:srgbClr val="000000"/>
                  </a:gs>
                  <a:gs pos="30000">
                    <a:srgbClr val="000000"/>
                  </a:gs>
                </a:gsLst>
                <a:lin ang="5400000" scaled="0"/>
              </a:gradFill>
              <a:effectLst/>
              <a:uLnTx/>
              <a:uFillTx/>
              <a:latin typeface="Segoe UI" charset="0"/>
            </a:endParaRPr>
          </a:p>
        </p:txBody>
      </p:sp>
    </p:spTree>
    <p:extLst>
      <p:ext uri="{BB962C8B-B14F-4D97-AF65-F5344CB8AC3E}">
        <p14:creationId xmlns:p14="http://schemas.microsoft.com/office/powerpoint/2010/main" val="3588242616"/>
      </p:ext>
    </p:extLst>
  </p:cSld>
  <p:clrMapOvr>
    <a:masterClrMapping/>
  </p:clrMapOvr>
  <p:transition>
    <p:fade/>
  </p:transition>
  <p:timing>
    <p:tnLst>
      <p:par>
        <p:cTn id="1" dur="indefinite" restart="never" nodeType="tmRoot"/>
      </p:par>
    </p:tn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5_BLANK">
    <p:spTree>
      <p:nvGrpSpPr>
        <p:cNvPr id="1" name=""/>
        <p:cNvGrpSpPr/>
        <p:nvPr/>
      </p:nvGrpSpPr>
      <p:grpSpPr>
        <a:xfrm>
          <a:off x="0" y="0"/>
          <a:ext cx="0" cy="0"/>
          <a:chOff x="0" y="0"/>
          <a:chExt cx="0" cy="0"/>
        </a:xfrm>
      </p:grpSpPr>
      <p:pic>
        <p:nvPicPr>
          <p:cNvPr id="3" name="Picture 2" descr="DataInsights-iStock_000022453217Large.jpg"/>
          <p:cNvPicPr>
            <a:picLocks noChangeAspect="1"/>
          </p:cNvPicPr>
          <p:nvPr userDrawn="1"/>
        </p:nvPicPr>
        <p:blipFill rotWithShape="1">
          <a:blip r:embed="rId2">
            <a:alphaModFix/>
            <a:extLst>
              <a:ext uri="{28A0092B-C50C-407E-A947-70E740481C1C}">
                <a14:useLocalDpi xmlns:a14="http://schemas.microsoft.com/office/drawing/2010/main" val="0"/>
              </a:ext>
            </a:extLst>
          </a:blip>
          <a:srcRect/>
          <a:stretch/>
        </p:blipFill>
        <p:spPr>
          <a:xfrm>
            <a:off x="1" y="0"/>
            <a:ext cx="12191999" cy="6858000"/>
          </a:xfrm>
          <a:prstGeom prst="rect">
            <a:avLst/>
          </a:prstGeom>
        </p:spPr>
      </p:pic>
    </p:spTree>
    <p:extLst>
      <p:ext uri="{BB962C8B-B14F-4D97-AF65-F5344CB8AC3E}">
        <p14:creationId xmlns:p14="http://schemas.microsoft.com/office/powerpoint/2010/main" val="2660486757"/>
      </p:ext>
    </p:extLst>
  </p:cSld>
  <p:clrMapOvr>
    <a:masterClrMapping/>
  </p:clrMapOvr>
  <p:transition spd="med">
    <p:wipe dir="r"/>
  </p:transition>
  <p:timing>
    <p:tnLst>
      <p:par>
        <p:cT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userDrawn="1">
  <p:cSld name="52pt Title">
    <p:bg>
      <p:bgPr>
        <a:solidFill>
          <a:schemeClr val="bg1"/>
        </a:solidFill>
        <a:effectLst/>
      </p:bgPr>
    </p:bg>
    <p:spTree>
      <p:nvGrpSpPr>
        <p:cNvPr id="1" name=""/>
        <p:cNvGrpSpPr/>
        <p:nvPr/>
      </p:nvGrpSpPr>
      <p:grpSpPr>
        <a:xfrm>
          <a:off x="0" y="0"/>
          <a:ext cx="0" cy="0"/>
          <a:chOff x="0" y="0"/>
          <a:chExt cx="0" cy="0"/>
        </a:xfrm>
      </p:grpSpPr>
      <p:sp>
        <p:nvSpPr>
          <p:cNvPr id="5" name="Title 2"/>
          <p:cNvSpPr>
            <a:spLocks noGrp="1"/>
          </p:cNvSpPr>
          <p:nvPr>
            <p:ph type="title"/>
          </p:nvPr>
        </p:nvSpPr>
        <p:spPr>
          <a:xfrm>
            <a:off x="268927" y="286381"/>
            <a:ext cx="11653523" cy="927940"/>
          </a:xfrm>
          <a:prstGeom prst="rect">
            <a:avLst/>
          </a:prstGeom>
        </p:spPr>
        <p:txBody>
          <a:bodyPr/>
          <a:lstStyle>
            <a:lvl1pPr algn="l">
              <a:defRPr sz="5098">
                <a:solidFill>
                  <a:schemeClr val="tx2"/>
                </a:solidFill>
              </a:defRPr>
            </a:lvl1pPr>
          </a:lstStyle>
          <a:p>
            <a:r>
              <a:rPr lang="en-US" dirty="0" smtClean="0"/>
              <a:t>Click to edit Master title style</a:t>
            </a:r>
            <a:endParaRPr lang="en-US" dirty="0"/>
          </a:p>
        </p:txBody>
      </p:sp>
      <p:sp>
        <p:nvSpPr>
          <p:cNvPr id="3" name="Footer Placeholder 2"/>
          <p:cNvSpPr>
            <a:spLocks noGrp="1"/>
          </p:cNvSpPr>
          <p:nvPr>
            <p:ph type="ftr" sz="quarter" idx="10"/>
          </p:nvPr>
        </p:nvSpPr>
        <p:spPr/>
        <p:txBody>
          <a:bodyPr/>
          <a:lstStyle>
            <a:lvl1pPr fontAlgn="base">
              <a:spcBef>
                <a:spcPct val="0"/>
              </a:spcBef>
              <a:spcAft>
                <a:spcPct val="0"/>
              </a:spcAft>
              <a:defRPr>
                <a:solidFill>
                  <a:srgbClr val="002050"/>
                </a:solidFill>
              </a:defRPr>
            </a:lvl1pPr>
          </a:lstStyle>
          <a:p>
            <a:pPr>
              <a:defRPr/>
            </a:pPr>
            <a:r>
              <a:rPr lang="en-GB" smtClean="0"/>
              <a:t>Microsoft Confidential</a:t>
            </a:r>
            <a:endParaRPr lang="en-GB"/>
          </a:p>
        </p:txBody>
      </p:sp>
      <p:sp>
        <p:nvSpPr>
          <p:cNvPr id="4" name="Slide Number Placeholder 3"/>
          <p:cNvSpPr>
            <a:spLocks noGrp="1"/>
          </p:cNvSpPr>
          <p:nvPr>
            <p:ph type="sldNum" sz="quarter" idx="11"/>
          </p:nvPr>
        </p:nvSpPr>
        <p:spPr/>
        <p:txBody>
          <a:bodyPr/>
          <a:lstStyle>
            <a:lvl1pPr defTabSz="913505" fontAlgn="base">
              <a:spcBef>
                <a:spcPct val="0"/>
              </a:spcBef>
              <a:spcAft>
                <a:spcPct val="0"/>
              </a:spcAft>
              <a:defRPr>
                <a:solidFill>
                  <a:srgbClr val="002050"/>
                </a:solidFill>
              </a:defRPr>
            </a:lvl1pPr>
          </a:lstStyle>
          <a:p>
            <a:pPr>
              <a:defRPr/>
            </a:pPr>
            <a:fld id="{EC136591-509A-F246-B30E-5ECE4A4A5F5E}" type="slidenum">
              <a:rPr lang="en-GB" smtClean="0"/>
              <a:pPr>
                <a:defRPr/>
              </a:pPr>
              <a:t>‹#›</a:t>
            </a:fld>
            <a:endParaRPr lang="en-GB"/>
          </a:p>
        </p:txBody>
      </p:sp>
    </p:spTree>
    <p:extLst>
      <p:ext uri="{BB962C8B-B14F-4D97-AF65-F5344CB8AC3E}">
        <p14:creationId xmlns:p14="http://schemas.microsoft.com/office/powerpoint/2010/main" val="3855036074"/>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Video slide">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0" tIns="143377" rIns="179220" bIns="143377" numCol="1" spcCol="0" rtlCol="0" fromWordArt="0" anchor="t" anchorCtr="0" forceAA="0" compatLnSpc="1">
            <a:prstTxWarp prst="textNoShape">
              <a:avLst/>
            </a:prstTxWarp>
            <a:noAutofit/>
          </a:bodyPr>
          <a:lstStyle/>
          <a:p>
            <a:pPr marL="0" marR="0" lvl="0" indent="0" algn="ctr" defTabSz="913770"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69240" y="1186358"/>
            <a:ext cx="9859116" cy="2697988"/>
          </a:xfrm>
          <a:noFill/>
        </p:spPr>
        <p:txBody>
          <a:bodyPr tIns="91409" bIns="91409" anchor="t" anchorCtr="0"/>
          <a:lstStyle>
            <a:lvl1pPr>
              <a:defRPr sz="7058" spc="-99" baseline="0">
                <a:gradFill>
                  <a:gsLst>
                    <a:gs pos="5833">
                      <a:schemeClr val="bg1"/>
                    </a:gs>
                    <a:gs pos="100000">
                      <a:schemeClr val="bg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367833446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52pt Title + Subtitl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269240" y="1117577"/>
            <a:ext cx="10816237" cy="563458"/>
          </a:xfrm>
          <a:prstGeom prst="rect">
            <a:avLst/>
          </a:prstGeom>
        </p:spPr>
        <p:txBody>
          <a:bodyPr lIns="192024"/>
          <a:lstStyle>
            <a:lvl1pPr marL="0" indent="0">
              <a:buNone/>
              <a:defRPr lang="en-US" sz="2745" kern="1200" smtClean="0">
                <a:solidFill>
                  <a:schemeClr val="tx2"/>
                </a:solidFill>
                <a:latin typeface="+mj-lt"/>
                <a:ea typeface="+mn-ea"/>
                <a:cs typeface="+mn-cs"/>
              </a:defRPr>
            </a:lvl1pPr>
            <a:lvl2pPr marL="0" indent="0">
              <a:buNone/>
              <a:defRPr lang="en-US" sz="3108" kern="1200" smtClean="0">
                <a:solidFill>
                  <a:schemeClr val="bg1"/>
                </a:solidFill>
                <a:latin typeface="+mj-lt"/>
                <a:ea typeface="+mn-ea"/>
                <a:cs typeface="+mn-cs"/>
              </a:defRPr>
            </a:lvl2pPr>
            <a:lvl3pPr marL="0" indent="0">
              <a:buNone/>
              <a:defRPr lang="en-US" sz="3108" kern="1200" smtClean="0">
                <a:solidFill>
                  <a:schemeClr val="bg1"/>
                </a:solidFill>
                <a:latin typeface="+mj-lt"/>
                <a:ea typeface="+mn-ea"/>
                <a:cs typeface="+mn-cs"/>
              </a:defRPr>
            </a:lvl3pPr>
            <a:lvl4pPr marL="0" indent="0">
              <a:buNone/>
              <a:defRPr lang="en-US" sz="3108" kern="1200" smtClean="0">
                <a:solidFill>
                  <a:schemeClr val="bg1"/>
                </a:solidFill>
                <a:latin typeface="+mj-lt"/>
                <a:ea typeface="+mn-ea"/>
                <a:cs typeface="+mn-cs"/>
              </a:defRPr>
            </a:lvl4pPr>
            <a:lvl5pPr marL="0" indent="0">
              <a:buNone/>
              <a:defRPr lang="en-US" sz="3108" kern="1200">
                <a:solidFill>
                  <a:schemeClr val="bg1"/>
                </a:solidFill>
                <a:latin typeface="+mj-lt"/>
                <a:ea typeface="+mn-ea"/>
                <a:cs typeface="+mn-cs"/>
              </a:defRPr>
            </a:lvl5pPr>
          </a:lstStyle>
          <a:p>
            <a:pPr lvl="0"/>
            <a:r>
              <a:rPr lang="en-US" smtClean="0"/>
              <a:t>Click to edit Master text styles</a:t>
            </a:r>
            <a:endParaRPr lang="en-US"/>
          </a:p>
        </p:txBody>
      </p:sp>
      <p:sp>
        <p:nvSpPr>
          <p:cNvPr id="7" name="Title 2"/>
          <p:cNvSpPr>
            <a:spLocks noGrp="1"/>
          </p:cNvSpPr>
          <p:nvPr>
            <p:ph type="title"/>
          </p:nvPr>
        </p:nvSpPr>
        <p:spPr>
          <a:xfrm>
            <a:off x="268927" y="286381"/>
            <a:ext cx="11653523" cy="927940"/>
          </a:xfrm>
          <a:prstGeom prst="rect">
            <a:avLst/>
          </a:prstGeom>
        </p:spPr>
        <p:txBody>
          <a:bodyPr/>
          <a:lstStyle>
            <a:lvl1pPr algn="l">
              <a:defRPr sz="5098">
                <a:solidFill>
                  <a:schemeClr val="tx2"/>
                </a:solidFill>
              </a:defRPr>
            </a:lvl1pPr>
          </a:lstStyle>
          <a:p>
            <a:r>
              <a:rPr lang="en-US" dirty="0" smtClean="0"/>
              <a:t>Click to edit Master title style</a:t>
            </a:r>
            <a:endParaRPr lang="en-US" dirty="0"/>
          </a:p>
        </p:txBody>
      </p:sp>
      <p:sp>
        <p:nvSpPr>
          <p:cNvPr id="4" name="Footer Placeholder 2"/>
          <p:cNvSpPr>
            <a:spLocks noGrp="1"/>
          </p:cNvSpPr>
          <p:nvPr>
            <p:ph type="ftr" sz="quarter" idx="14"/>
          </p:nvPr>
        </p:nvSpPr>
        <p:spPr/>
        <p:txBody>
          <a:bodyPr/>
          <a:lstStyle>
            <a:lvl1pPr fontAlgn="base">
              <a:spcBef>
                <a:spcPct val="0"/>
              </a:spcBef>
              <a:spcAft>
                <a:spcPct val="0"/>
              </a:spcAft>
              <a:defRPr dirty="0" smtClean="0">
                <a:solidFill>
                  <a:srgbClr val="505050"/>
                </a:solidFill>
              </a:defRPr>
            </a:lvl1pPr>
          </a:lstStyle>
          <a:p>
            <a:pPr>
              <a:defRPr/>
            </a:pPr>
            <a:r>
              <a:rPr lang="en-GB" smtClean="0"/>
              <a:t>Microsoft Confidential</a:t>
            </a:r>
            <a:endParaRPr lang="en-GB"/>
          </a:p>
        </p:txBody>
      </p:sp>
      <p:sp>
        <p:nvSpPr>
          <p:cNvPr id="5" name="Slide Number Placeholder 3"/>
          <p:cNvSpPr>
            <a:spLocks noGrp="1"/>
          </p:cNvSpPr>
          <p:nvPr>
            <p:ph type="sldNum" sz="quarter" idx="15"/>
          </p:nvPr>
        </p:nvSpPr>
        <p:spPr/>
        <p:txBody>
          <a:bodyPr/>
          <a:lstStyle>
            <a:lvl1pPr defTabSz="913505" fontAlgn="base">
              <a:spcBef>
                <a:spcPct val="0"/>
              </a:spcBef>
              <a:spcAft>
                <a:spcPct val="0"/>
              </a:spcAft>
              <a:defRPr smtClean="0">
                <a:solidFill>
                  <a:srgbClr val="505050"/>
                </a:solidFill>
              </a:defRPr>
            </a:lvl1pPr>
          </a:lstStyle>
          <a:p>
            <a:pPr>
              <a:defRPr/>
            </a:pPr>
            <a:fld id="{56442AAA-6A77-5942-BCC4-0CCA4B0626F8}" type="slidenum">
              <a:rPr lang="en-GB" smtClean="0"/>
              <a:pPr>
                <a:defRPr/>
              </a:pPr>
              <a:t>‹#›</a:t>
            </a:fld>
            <a:endParaRPr lang="en-GB" dirty="0"/>
          </a:p>
        </p:txBody>
      </p:sp>
    </p:spTree>
    <p:extLst>
      <p:ext uri="{BB962C8B-B14F-4D97-AF65-F5344CB8AC3E}">
        <p14:creationId xmlns:p14="http://schemas.microsoft.com/office/powerpoint/2010/main" val="1186293497"/>
      </p:ext>
    </p:extLst>
  </p:cSld>
  <p:clrMapOvr>
    <a:overrideClrMapping bg1="lt1" tx1="dk1" bg2="lt2" tx2="dk2" accent1="accent1" accent2="accent2" accent3="accent3" accent4="accent4" accent5="accent5" accent6="accent6" hlink="hlink" folHlink="folHlink"/>
  </p:clrMapOvr>
  <p:transition spd="med">
    <p:fade/>
  </p:transition>
  <p:timing>
    <p:tnLst>
      <p:par>
        <p:cTn id="1" dur="indefinite" restart="never" nodeType="tmRoot"/>
      </p:par>
    </p:tn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fontAlgn="base">
              <a:spcBef>
                <a:spcPct val="0"/>
              </a:spcBef>
              <a:spcAft>
                <a:spcPct val="0"/>
              </a:spcAft>
              <a:defRPr dirty="0" smtClean="0">
                <a:solidFill>
                  <a:srgbClr val="000000"/>
                </a:solidFill>
              </a:defRPr>
            </a:lvl1pPr>
          </a:lstStyle>
          <a:p>
            <a:pPr>
              <a:defRPr/>
            </a:pPr>
            <a:r>
              <a:rPr lang="en-GB" smtClean="0"/>
              <a:t>Microsoft Confidential</a:t>
            </a:r>
            <a:endParaRPr lang="en-GB"/>
          </a:p>
        </p:txBody>
      </p:sp>
      <p:sp>
        <p:nvSpPr>
          <p:cNvPr id="3" name="Slide Number Placeholder 2"/>
          <p:cNvSpPr>
            <a:spLocks noGrp="1"/>
          </p:cNvSpPr>
          <p:nvPr>
            <p:ph type="sldNum" sz="quarter" idx="11"/>
          </p:nvPr>
        </p:nvSpPr>
        <p:spPr/>
        <p:txBody>
          <a:bodyPr/>
          <a:lstStyle>
            <a:lvl1pPr defTabSz="913505" fontAlgn="base">
              <a:spcBef>
                <a:spcPct val="0"/>
              </a:spcBef>
              <a:spcAft>
                <a:spcPct val="0"/>
              </a:spcAft>
              <a:defRPr smtClean="0">
                <a:solidFill>
                  <a:srgbClr val="000000"/>
                </a:solidFill>
              </a:defRPr>
            </a:lvl1pPr>
          </a:lstStyle>
          <a:p>
            <a:pPr>
              <a:defRPr/>
            </a:pPr>
            <a:fld id="{F8A0AC42-AA1D-4944-8D96-660DE70C7E1B}" type="slidenum">
              <a:rPr lang="en-GB" smtClean="0"/>
              <a:pPr>
                <a:defRPr/>
              </a:pPr>
              <a:t>‹#›</a:t>
            </a:fld>
            <a:endParaRPr lang="en-GB" dirty="0"/>
          </a:p>
        </p:txBody>
      </p:sp>
    </p:spTree>
    <p:extLst>
      <p:ext uri="{BB962C8B-B14F-4D97-AF65-F5344CB8AC3E}">
        <p14:creationId xmlns:p14="http://schemas.microsoft.com/office/powerpoint/2010/main" val="1135748593"/>
      </p:ext>
    </p:extLst>
  </p:cSld>
  <p:clrMapOvr>
    <a:overrideClrMapping bg1="lt1" tx1="dk1" bg2="lt2" tx2="dk2" accent1="accent1" accent2="accent2" accent3="accent3" accent4="accent4" accent5="accent5" accent6="accent6" hlink="hlink" folHlink="folHlink"/>
  </p:clrMapOvr>
  <p:transition spd="med">
    <p:fade/>
  </p:transition>
  <p:timing>
    <p:tnLst>
      <p:par>
        <p:cTn id="1" dur="indefinite" restart="never" nodeType="tmRoot"/>
      </p:par>
    </p:tn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userDrawn="1">
  <p:cSld name="Title Only">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68927" y="286381"/>
            <a:ext cx="11653523" cy="927940"/>
          </a:xfrm>
          <a:prstGeom prst="rect">
            <a:avLst/>
          </a:prstGeom>
        </p:spPr>
        <p:txBody>
          <a:bodyPr/>
          <a:lstStyle>
            <a:lvl1pPr algn="l">
              <a:defRPr sz="5098">
                <a:solidFill>
                  <a:schemeClr val="tx2"/>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3960695350"/>
      </p:ext>
    </p:extLst>
  </p:cSld>
  <p:clrMapOvr>
    <a:masterClrMapping/>
  </p:clrMapOvr>
  <p:transition spd="med">
    <p:fade/>
  </p:transition>
  <p:timing>
    <p:tnLst>
      <p:par>
        <p:cTn id="1" dur="indefinite" restart="never" nodeType="tmRoot"/>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74436830"/>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rgbClr val="DA3C16"/>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66573001"/>
      </p:ext>
    </p:extLst>
  </p:cSld>
  <p:clrMapOvr>
    <a:masterClrMapping/>
  </p:clrMapOvr>
  <p:transition>
    <p:fade/>
  </p:transition>
  <p:timing>
    <p:tnLst>
      <p:par>
        <p:cTn id="1" dur="indefinite" restart="never" nodeType="tmRoot"/>
      </p:par>
    </p:tn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userDrawn="1">
  <p:cSld name="GENERIC">
    <p:bg>
      <p:bgPr>
        <a:solidFill>
          <a:schemeClr val="accent1"/>
        </a:solidFill>
        <a:effectLst/>
      </p:bgPr>
    </p:bg>
    <p:spTree>
      <p:nvGrpSpPr>
        <p:cNvPr id="1" name=""/>
        <p:cNvGrpSpPr/>
        <p:nvPr/>
      </p:nvGrpSpPr>
      <p:grpSpPr>
        <a:xfrm>
          <a:off x="0" y="0"/>
          <a:ext cx="0" cy="0"/>
          <a:chOff x="0" y="0"/>
          <a:chExt cx="0" cy="0"/>
        </a:xfrm>
      </p:grpSpPr>
      <p:sp>
        <p:nvSpPr>
          <p:cNvPr id="34" name="Rectangle 33"/>
          <p:cNvSpPr/>
          <p:nvPr userDrawn="1"/>
        </p:nvSpPr>
        <p:spPr bwMode="auto">
          <a:xfrm>
            <a:off x="7981851" y="1682291"/>
            <a:ext cx="3611880" cy="507711"/>
          </a:xfrm>
          <a:prstGeom prst="rect">
            <a:avLst/>
          </a:prstGeom>
          <a:solidFill>
            <a:schemeClr val="accent3"/>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854" tIns="35942" rIns="89854" bIns="0" anchor="ctr"/>
          <a:lstStyle/>
          <a:p>
            <a:pPr marL="0" marR="0" lvl="0" indent="0" algn="l" defTabSz="67409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9" name="Rectangle 28" hidden="1"/>
          <p:cNvSpPr/>
          <p:nvPr userDrawn="1"/>
        </p:nvSpPr>
        <p:spPr bwMode="auto">
          <a:xfrm>
            <a:off x="528393" y="1680185"/>
            <a:ext cx="3611880" cy="501463"/>
          </a:xfrm>
          <a:prstGeom prst="rect">
            <a:avLst/>
          </a:prstGeom>
          <a:solidFill>
            <a:schemeClr val="accent2"/>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854" tIns="35942" rIns="89854" bIns="0" anchor="ctr"/>
          <a:lstStyle/>
          <a:p>
            <a:pPr marL="0" marR="0" lvl="0" indent="0" algn="l" defTabSz="674090"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Segoe UI"/>
                <a:ea typeface="+mn-ea"/>
                <a:cs typeface="+mn-cs"/>
              </a:rPr>
              <a:t>CHALLENGE</a:t>
            </a:r>
          </a:p>
        </p:txBody>
      </p:sp>
      <p:sp>
        <p:nvSpPr>
          <p:cNvPr id="5" name="Text Placeholder 4"/>
          <p:cNvSpPr>
            <a:spLocks noGrp="1"/>
          </p:cNvSpPr>
          <p:nvPr>
            <p:ph type="body" sz="quarter" idx="10" hasCustomPrompt="1"/>
          </p:nvPr>
        </p:nvSpPr>
        <p:spPr>
          <a:xfrm>
            <a:off x="447792" y="235323"/>
            <a:ext cx="8906462" cy="899146"/>
          </a:xfrm>
          <a:prstGeom prst="rect">
            <a:avLst/>
          </a:prstGeom>
        </p:spPr>
        <p:txBody>
          <a:bodyPr wrap="square" lIns="91440" rIns="0">
            <a:spAutoFit/>
          </a:bodyPr>
          <a:lstStyle>
            <a:lvl1pPr marL="0" indent="0">
              <a:spcBef>
                <a:spcPts val="0"/>
              </a:spcBef>
              <a:spcAft>
                <a:spcPts val="663"/>
              </a:spcAft>
              <a:buNone/>
              <a:defRPr lang="en-US" sz="4400" kern="1200" baseline="0" dirty="0" smtClean="0">
                <a:solidFill>
                  <a:schemeClr val="bg1"/>
                </a:solidFill>
                <a:latin typeface="+mj-lt"/>
                <a:ea typeface="+mn-ea"/>
                <a:cs typeface="+mn-cs"/>
              </a:defRPr>
            </a:lvl1pPr>
            <a:lvl2pPr marL="0" indent="0">
              <a:spcBef>
                <a:spcPts val="0"/>
              </a:spcBef>
              <a:spcAft>
                <a:spcPts val="295"/>
              </a:spcAft>
              <a:buNone/>
              <a:defRPr sz="1800" spc="-49" baseline="0"/>
            </a:lvl2pPr>
            <a:lvl3pPr marL="0" indent="0">
              <a:spcBef>
                <a:spcPts val="0"/>
              </a:spcBef>
              <a:spcAft>
                <a:spcPts val="295"/>
              </a:spcAft>
              <a:buNone/>
              <a:defRPr sz="1500"/>
            </a:lvl3pPr>
            <a:lvl4pPr marL="0" indent="0">
              <a:spcBef>
                <a:spcPts val="0"/>
              </a:spcBef>
              <a:spcAft>
                <a:spcPts val="295"/>
              </a:spcAft>
              <a:buNone/>
              <a:defRPr/>
            </a:lvl4pPr>
            <a:lvl5pPr marL="0" indent="0">
              <a:spcBef>
                <a:spcPts val="0"/>
              </a:spcBef>
              <a:spcAft>
                <a:spcPts val="295"/>
              </a:spcAft>
              <a:buNone/>
              <a:defRPr/>
            </a:lvl5pPr>
          </a:lstStyle>
          <a:p>
            <a:pPr lvl="0"/>
            <a:r>
              <a:rPr lang="en-US" dirty="0" err="1" smtClean="0"/>
              <a:t>IoT</a:t>
            </a:r>
            <a:endParaRPr lang="en-US" dirty="0" smtClean="0"/>
          </a:p>
        </p:txBody>
      </p:sp>
      <p:sp>
        <p:nvSpPr>
          <p:cNvPr id="13" name="Rectangle 12"/>
          <p:cNvSpPr/>
          <p:nvPr userDrawn="1"/>
        </p:nvSpPr>
        <p:spPr bwMode="auto">
          <a:xfrm>
            <a:off x="528395" y="1173567"/>
            <a:ext cx="11054007" cy="396432"/>
          </a:xfrm>
          <a:prstGeom prst="rect">
            <a:avLst/>
          </a:prstGeom>
          <a:solidFill>
            <a:srgbClr val="FFFFFF"/>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854" tIns="35942" rIns="89854" bIns="0" anchor="ctr"/>
          <a:lstStyle/>
          <a:p>
            <a:pPr marL="0" marR="0" lvl="0" indent="0" algn="l" defTabSz="674090" rtl="0" eaLnBrk="1" fontAlgn="base" latinLnBrk="0" hangingPunct="1">
              <a:lnSpc>
                <a:spcPct val="100000"/>
              </a:lnSpc>
              <a:spcBef>
                <a:spcPct val="0"/>
              </a:spcBef>
              <a:spcAft>
                <a:spcPct val="0"/>
              </a:spcAft>
              <a:buClrTx/>
              <a:buSzTx/>
              <a:buFontTx/>
              <a:buNone/>
              <a:tabLst/>
              <a:defRPr/>
            </a:pPr>
            <a:endParaRPr kumimoji="0" lang="en-US" sz="23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20" name="Content Placeholder 2"/>
          <p:cNvSpPr>
            <a:spLocks noGrp="1"/>
          </p:cNvSpPr>
          <p:nvPr>
            <p:ph idx="1"/>
          </p:nvPr>
        </p:nvSpPr>
        <p:spPr>
          <a:xfrm>
            <a:off x="529391" y="2286522"/>
            <a:ext cx="3611880" cy="2477102"/>
          </a:xfrm>
          <a:prstGeom prst="rect">
            <a:avLst/>
          </a:prstGeom>
          <a:solidFill>
            <a:schemeClr val="accent2"/>
          </a:solidFill>
          <a:ln>
            <a:noFill/>
          </a:ln>
        </p:spPr>
        <p:txBody>
          <a:bodyPr lIns="129069" tIns="129069" rIns="129069" bIns="129069">
            <a:noAutofit/>
          </a:bodyPr>
          <a:lstStyle>
            <a:lvl1pPr marL="0" indent="0" algn="l">
              <a:lnSpc>
                <a:spcPct val="90000"/>
              </a:lnSpc>
              <a:spcBef>
                <a:spcPts val="529"/>
              </a:spcBef>
              <a:buFont typeface="Arial" panose="020B0604020202020204" pitchFamily="34" charset="0"/>
              <a:buNone/>
              <a:defRPr sz="1400"/>
            </a:lvl1pPr>
            <a:lvl2pPr marL="254792" indent="0">
              <a:lnSpc>
                <a:spcPct val="90000"/>
              </a:lnSpc>
              <a:buNone/>
              <a:defRPr sz="1200"/>
            </a:lvl2pPr>
            <a:lvl3pPr marL="464786" indent="0">
              <a:lnSpc>
                <a:spcPct val="90000"/>
              </a:lnSpc>
              <a:buNone/>
              <a:defRPr sz="1200"/>
            </a:lvl3pPr>
            <a:lvl4pPr marL="928170" indent="0">
              <a:lnSpc>
                <a:spcPct val="90000"/>
              </a:lnSpc>
              <a:buNone/>
              <a:defRPr sz="1200"/>
            </a:lvl4pPr>
            <a:lvl5pPr marL="1093364" indent="0">
              <a:lnSpc>
                <a:spcPct val="90000"/>
              </a:lnSpc>
              <a:buNone/>
              <a:defRPr sz="1200"/>
            </a:lvl5pPr>
          </a:lstStyle>
          <a:p>
            <a:pPr lvl="0"/>
            <a:r>
              <a:rPr lang="en-US" dirty="0" smtClean="0"/>
              <a:t>Click to edit Master text</a:t>
            </a:r>
          </a:p>
        </p:txBody>
      </p:sp>
      <p:sp>
        <p:nvSpPr>
          <p:cNvPr id="21" name="Content Placeholder 2"/>
          <p:cNvSpPr>
            <a:spLocks noGrp="1"/>
          </p:cNvSpPr>
          <p:nvPr>
            <p:ph idx="12"/>
          </p:nvPr>
        </p:nvSpPr>
        <p:spPr>
          <a:xfrm>
            <a:off x="4258287" y="2286522"/>
            <a:ext cx="3611880" cy="2477102"/>
          </a:xfrm>
          <a:prstGeom prst="rect">
            <a:avLst/>
          </a:prstGeom>
          <a:solidFill>
            <a:schemeClr val="accent4"/>
          </a:solidFill>
          <a:ln>
            <a:noFill/>
          </a:ln>
        </p:spPr>
        <p:txBody>
          <a:bodyPr lIns="129069" tIns="129069" rIns="129069" bIns="129069">
            <a:noAutofit/>
          </a:bodyPr>
          <a:lstStyle>
            <a:lvl1pPr marL="0" indent="0">
              <a:lnSpc>
                <a:spcPct val="90000"/>
              </a:lnSpc>
              <a:spcBef>
                <a:spcPts val="529"/>
              </a:spcBef>
              <a:buFont typeface="Arial" panose="020B0604020202020204" pitchFamily="34" charset="0"/>
              <a:buNone/>
              <a:defRPr sz="1400"/>
            </a:lvl1pPr>
            <a:lvl2pPr marL="254792" indent="0">
              <a:lnSpc>
                <a:spcPct val="90000"/>
              </a:lnSpc>
              <a:buNone/>
              <a:defRPr sz="1200"/>
            </a:lvl2pPr>
            <a:lvl3pPr marL="464786" indent="0">
              <a:lnSpc>
                <a:spcPct val="90000"/>
              </a:lnSpc>
              <a:buNone/>
              <a:defRPr sz="1200"/>
            </a:lvl3pPr>
            <a:lvl4pPr marL="928170" indent="0">
              <a:lnSpc>
                <a:spcPct val="90000"/>
              </a:lnSpc>
              <a:buNone/>
              <a:defRPr sz="1200"/>
            </a:lvl4pPr>
            <a:lvl5pPr marL="1093364" indent="0">
              <a:lnSpc>
                <a:spcPct val="90000"/>
              </a:lnSpc>
              <a:buNone/>
              <a:defRPr sz="1200"/>
            </a:lvl5pPr>
          </a:lstStyle>
          <a:p>
            <a:pPr lvl="0"/>
            <a:r>
              <a:rPr lang="en-US" dirty="0" smtClean="0"/>
              <a:t>Click to edit Master text</a:t>
            </a:r>
          </a:p>
        </p:txBody>
      </p:sp>
      <p:sp>
        <p:nvSpPr>
          <p:cNvPr id="24" name="Content Placeholder 2"/>
          <p:cNvSpPr>
            <a:spLocks noGrp="1"/>
          </p:cNvSpPr>
          <p:nvPr>
            <p:ph idx="13"/>
          </p:nvPr>
        </p:nvSpPr>
        <p:spPr>
          <a:xfrm>
            <a:off x="7981851" y="2286522"/>
            <a:ext cx="3611880" cy="2477102"/>
          </a:xfrm>
          <a:prstGeom prst="rect">
            <a:avLst/>
          </a:prstGeom>
          <a:solidFill>
            <a:schemeClr val="accent3"/>
          </a:solidFill>
          <a:ln>
            <a:noFill/>
          </a:ln>
        </p:spPr>
        <p:txBody>
          <a:bodyPr lIns="129069" tIns="129069" rIns="129069" bIns="129069">
            <a:noAutofit/>
          </a:bodyPr>
          <a:lstStyle>
            <a:lvl1pPr marL="205794" indent="-205794">
              <a:lnSpc>
                <a:spcPct val="90000"/>
              </a:lnSpc>
              <a:spcBef>
                <a:spcPts val="529"/>
              </a:spcBef>
              <a:buFont typeface="Arial" panose="020B0604020202020204" pitchFamily="34" charset="0"/>
              <a:buChar char="•"/>
              <a:defRPr sz="1400"/>
            </a:lvl1pPr>
            <a:lvl2pPr marL="254792" indent="0">
              <a:lnSpc>
                <a:spcPct val="90000"/>
              </a:lnSpc>
              <a:buNone/>
              <a:defRPr sz="1200"/>
            </a:lvl2pPr>
            <a:lvl3pPr marL="464786" indent="0">
              <a:lnSpc>
                <a:spcPct val="90000"/>
              </a:lnSpc>
              <a:buNone/>
              <a:defRPr sz="1200"/>
            </a:lvl3pPr>
            <a:lvl4pPr marL="928170" indent="0">
              <a:lnSpc>
                <a:spcPct val="90000"/>
              </a:lnSpc>
              <a:buNone/>
              <a:defRPr sz="1200"/>
            </a:lvl4pPr>
            <a:lvl5pPr marL="1093364" indent="0">
              <a:lnSpc>
                <a:spcPct val="90000"/>
              </a:lnSpc>
              <a:buNone/>
              <a:defRPr sz="1200"/>
            </a:lvl5pPr>
          </a:lstStyle>
          <a:p>
            <a:pPr lvl="0"/>
            <a:r>
              <a:rPr lang="en-US" dirty="0" smtClean="0"/>
              <a:t>Click to edit Master text</a:t>
            </a:r>
          </a:p>
        </p:txBody>
      </p:sp>
      <p:sp>
        <p:nvSpPr>
          <p:cNvPr id="19" name="Picture Placeholder 2"/>
          <p:cNvSpPr>
            <a:spLocks noGrp="1"/>
          </p:cNvSpPr>
          <p:nvPr>
            <p:ph type="pic" sz="quarter" idx="19" hasCustomPrompt="1"/>
          </p:nvPr>
        </p:nvSpPr>
        <p:spPr>
          <a:xfrm>
            <a:off x="528394" y="1072285"/>
            <a:ext cx="2097988" cy="243143"/>
          </a:xfrm>
          <a:prstGeom prst="rect">
            <a:avLst/>
          </a:prstGeom>
        </p:spPr>
        <p:txBody>
          <a:bodyPr/>
          <a:lstStyle>
            <a:lvl1pPr marL="0" marR="0" indent="0" algn="l" defTabSz="673378" rtl="0" eaLnBrk="1" fontAlgn="base" latinLnBrk="0" hangingPunct="1">
              <a:lnSpc>
                <a:spcPct val="90000"/>
              </a:lnSpc>
              <a:spcBef>
                <a:spcPct val="20000"/>
              </a:spcBef>
              <a:spcAft>
                <a:spcPct val="0"/>
              </a:spcAft>
              <a:buClrTx/>
              <a:buSzPct val="90000"/>
              <a:buFont typeface="Arial" charset="0"/>
              <a:buNone/>
              <a:tabLst/>
              <a:defRPr sz="700">
                <a:solidFill>
                  <a:schemeClr val="bg1"/>
                </a:solidFill>
              </a:defRPr>
            </a:lvl1pPr>
          </a:lstStyle>
          <a:p>
            <a:pPr algn="l"/>
            <a:r>
              <a:rPr lang="en-US" sz="900" u="none" dirty="0" smtClean="0"/>
              <a:t>[Delet</a:t>
            </a:r>
            <a:r>
              <a:rPr lang="en-US" sz="900" u="none" baseline="0" dirty="0" smtClean="0"/>
              <a:t>e &amp; </a:t>
            </a:r>
            <a:r>
              <a:rPr lang="en-US" sz="900" u="none" dirty="0" smtClean="0"/>
              <a:t>Place corporate</a:t>
            </a:r>
            <a:r>
              <a:rPr lang="en-US" sz="900" u="none" baseline="0" dirty="0" smtClean="0"/>
              <a:t> logo here]</a:t>
            </a:r>
            <a:endParaRPr lang="en-US" sz="900" u="none" dirty="0" smtClean="0"/>
          </a:p>
          <a:p>
            <a:endParaRPr lang="en-US" dirty="0"/>
          </a:p>
        </p:txBody>
      </p:sp>
      <p:pic>
        <p:nvPicPr>
          <p:cNvPr id="26" name="Picture 2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10366965" y="271273"/>
            <a:ext cx="1211337" cy="259418"/>
          </a:xfrm>
          <a:prstGeom prst="rect">
            <a:avLst/>
          </a:prstGeom>
        </p:spPr>
      </p:pic>
      <p:sp>
        <p:nvSpPr>
          <p:cNvPr id="28" name="Rectangle 27"/>
          <p:cNvSpPr/>
          <p:nvPr userDrawn="1"/>
        </p:nvSpPr>
        <p:spPr>
          <a:xfrm>
            <a:off x="447791" y="6438480"/>
            <a:ext cx="1932948" cy="301196"/>
          </a:xfrm>
          <a:prstGeom prst="rect">
            <a:avLst/>
          </a:prstGeom>
        </p:spPr>
        <p:txBody>
          <a:bodyPr wrap="none" lIns="80646" tIns="40322" rIns="80646" bIns="40322">
            <a:spAutoFit/>
          </a:bodyPr>
          <a:lstStyle/>
          <a:p>
            <a:pPr marL="0" marR="0" lvl="0" indent="0" algn="l" defTabSz="673378"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30000" noProof="0" dirty="0">
                <a:ln>
                  <a:noFill/>
                </a:ln>
                <a:solidFill>
                  <a:prstClr val="white"/>
                </a:solidFill>
                <a:effectLst/>
                <a:uLnTx/>
                <a:uFillTx/>
                <a:latin typeface="Segoe UI" charset="0"/>
                <a:cs typeface="Arial" charset="0"/>
              </a:rPr>
              <a:t>w</a:t>
            </a:r>
            <a:r>
              <a:rPr kumimoji="0" lang="en-US" sz="1400" b="0" i="0" u="none" strike="noStrike" kern="1200" cap="none" spc="44" normalizeH="0" baseline="30000" noProof="0" dirty="0">
                <a:ln>
                  <a:noFill/>
                </a:ln>
                <a:solidFill>
                  <a:prstClr val="white"/>
                </a:solidFill>
                <a:effectLst/>
                <a:uLnTx/>
                <a:uFillTx/>
                <a:latin typeface="Segoe UI" charset="0"/>
                <a:cs typeface="Arial" charset="0"/>
              </a:rPr>
              <a:t>ww.InternetofYourThings.co</a:t>
            </a:r>
            <a:r>
              <a:rPr kumimoji="0" lang="en-US" sz="1400" b="0" i="0" u="none" strike="noStrike" kern="1200" cap="none" spc="0" normalizeH="0" baseline="30000" noProof="0" dirty="0">
                <a:ln>
                  <a:noFill/>
                </a:ln>
                <a:solidFill>
                  <a:prstClr val="white"/>
                </a:solidFill>
                <a:effectLst/>
                <a:uLnTx/>
                <a:uFillTx/>
                <a:latin typeface="Segoe UI" charset="0"/>
                <a:cs typeface="Arial" charset="0"/>
              </a:rPr>
              <a:t>m</a:t>
            </a:r>
            <a:endParaRPr kumimoji="0" lang="en-US" sz="1400" b="0" i="0" u="none" strike="noStrike" kern="1200" cap="none" spc="0" normalizeH="0" baseline="0" noProof="0" dirty="0">
              <a:ln>
                <a:noFill/>
              </a:ln>
              <a:solidFill>
                <a:prstClr val="white"/>
              </a:solidFill>
              <a:effectLst/>
              <a:uLnTx/>
              <a:uFillTx/>
              <a:latin typeface="Arial" charset="0"/>
              <a:cs typeface="Arial" charset="0"/>
            </a:endParaRPr>
          </a:p>
        </p:txBody>
      </p:sp>
      <p:sp>
        <p:nvSpPr>
          <p:cNvPr id="15" name="Content Placeholder 16"/>
          <p:cNvSpPr>
            <a:spLocks noGrp="1"/>
          </p:cNvSpPr>
          <p:nvPr>
            <p:ph sz="quarter" idx="21" hasCustomPrompt="1"/>
          </p:nvPr>
        </p:nvSpPr>
        <p:spPr>
          <a:xfrm>
            <a:off x="4015084" y="1229886"/>
            <a:ext cx="7578649" cy="321180"/>
          </a:xfrm>
          <a:prstGeom prst="rect">
            <a:avLst/>
          </a:prstGeom>
        </p:spPr>
        <p:txBody>
          <a:bodyPr vert="horz" wrap="none" lIns="0" tIns="40334" rIns="91440" bIns="0" rtlCol="0" anchor="ctr" anchorCtr="0">
            <a:noAutofit/>
          </a:bodyPr>
          <a:lstStyle>
            <a:lvl1pPr marL="0" indent="0" algn="r">
              <a:buNone/>
              <a:defRPr lang="en-US" sz="1200" baseline="0" dirty="0" smtClean="0">
                <a:solidFill>
                  <a:srgbClr val="00188F"/>
                </a:solidFill>
              </a:defRPr>
            </a:lvl1pPr>
          </a:lstStyle>
          <a:p>
            <a:pPr lvl="0">
              <a:buFontTx/>
            </a:pPr>
            <a:r>
              <a:rPr lang="en-US" dirty="0" smtClean="0"/>
              <a:t>URL HERE</a:t>
            </a:r>
          </a:p>
        </p:txBody>
      </p:sp>
      <p:sp>
        <p:nvSpPr>
          <p:cNvPr id="3" name="Text Placeholder 2"/>
          <p:cNvSpPr>
            <a:spLocks noGrp="1"/>
          </p:cNvSpPr>
          <p:nvPr>
            <p:ph type="body" sz="quarter" idx="22" hasCustomPrompt="1"/>
          </p:nvPr>
        </p:nvSpPr>
        <p:spPr>
          <a:xfrm>
            <a:off x="5435819" y="859538"/>
            <a:ext cx="6157912" cy="577979"/>
          </a:xfrm>
        </p:spPr>
        <p:txBody>
          <a:bodyPr wrap="square">
            <a:spAutoFit/>
          </a:bodyPr>
          <a:lstStyle>
            <a:lvl1pPr marL="0" marR="0" indent="-254792" algn="r" defTabSz="673378" rtl="0" eaLnBrk="1" fontAlgn="base" latinLnBrk="0" hangingPunct="1">
              <a:lnSpc>
                <a:spcPct val="90000"/>
              </a:lnSpc>
              <a:spcBef>
                <a:spcPct val="20000"/>
              </a:spcBef>
              <a:spcAft>
                <a:spcPct val="0"/>
              </a:spcAft>
              <a:buClrTx/>
              <a:buSzPct val="90000"/>
              <a:buFont typeface="Arial" charset="0"/>
              <a:buNone/>
              <a:tabLst/>
              <a:defRPr lang="en-US" sz="2000" kern="1200" dirty="0" smtClean="0">
                <a:solidFill>
                  <a:prstClr val="white"/>
                </a:solidFill>
                <a:latin typeface="+mn-lt"/>
                <a:ea typeface="+mn-ea"/>
                <a:cs typeface="Arial" charset="0"/>
              </a:defRPr>
            </a:lvl1pPr>
          </a:lstStyle>
          <a:p>
            <a:pPr marL="0" marR="0" lvl="0" indent="-254792" algn="r" defTabSz="673378" rtl="0" eaLnBrk="1" fontAlgn="base" latinLnBrk="0" hangingPunct="1">
              <a:lnSpc>
                <a:spcPct val="90000"/>
              </a:lnSpc>
              <a:spcBef>
                <a:spcPct val="20000"/>
              </a:spcBef>
              <a:spcAft>
                <a:spcPct val="0"/>
              </a:spcAft>
              <a:buClrTx/>
              <a:buSzPct val="90000"/>
              <a:buFont typeface="Arial" charset="0"/>
              <a:buNone/>
              <a:tabLst/>
              <a:defRPr/>
            </a:pPr>
            <a:r>
              <a:rPr lang="en-US" sz="2000" dirty="0" smtClean="0">
                <a:solidFill>
                  <a:prstClr val="white"/>
                </a:solidFill>
                <a:latin typeface="Segoe UI Light" pitchFamily="34" charset="0"/>
                <a:cs typeface="Arial" charset="0"/>
              </a:rPr>
              <a:t>Intelligent Systems in Action  Vertical</a:t>
            </a:r>
            <a:endParaRPr lang="en-US" sz="2000" dirty="0" smtClean="0">
              <a:solidFill>
                <a:prstClr val="white"/>
              </a:solidFill>
              <a:cs typeface="Arial" charset="0"/>
            </a:endParaRPr>
          </a:p>
        </p:txBody>
      </p:sp>
      <p:sp>
        <p:nvSpPr>
          <p:cNvPr id="18" name="Rectangle 17"/>
          <p:cNvSpPr/>
          <p:nvPr userDrawn="1"/>
        </p:nvSpPr>
        <p:spPr bwMode="auto">
          <a:xfrm>
            <a:off x="-544141" y="4442909"/>
            <a:ext cx="109728" cy="105968"/>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marL="0" marR="0" lvl="0" indent="0" algn="ctr" defTabSz="913748"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5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 name="Rectangle 31"/>
          <p:cNvSpPr/>
          <p:nvPr userDrawn="1"/>
        </p:nvSpPr>
        <p:spPr bwMode="auto">
          <a:xfrm>
            <a:off x="528393" y="1682289"/>
            <a:ext cx="3611880" cy="501463"/>
          </a:xfrm>
          <a:prstGeom prst="rect">
            <a:avLst/>
          </a:prstGeom>
          <a:solidFill>
            <a:schemeClr val="accent2"/>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854" tIns="35942" rIns="89854" bIns="0" anchor="ctr"/>
          <a:lstStyle/>
          <a:p>
            <a:pPr marL="0" marR="0" lvl="0" indent="0" algn="l" defTabSz="674090" rtl="0" eaLnBrk="1" fontAlgn="base" latinLnBrk="0" hangingPunct="1">
              <a:lnSpc>
                <a:spcPct val="10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a:ea typeface="+mn-ea"/>
              <a:cs typeface="+mn-cs"/>
            </a:endParaRPr>
          </a:p>
        </p:txBody>
      </p:sp>
      <p:sp>
        <p:nvSpPr>
          <p:cNvPr id="33" name="Rectangle 32"/>
          <p:cNvSpPr/>
          <p:nvPr userDrawn="1"/>
        </p:nvSpPr>
        <p:spPr bwMode="auto">
          <a:xfrm>
            <a:off x="4258287" y="1682289"/>
            <a:ext cx="3611880" cy="501463"/>
          </a:xfrm>
          <a:prstGeom prst="rect">
            <a:avLst/>
          </a:prstGeom>
          <a:solidFill>
            <a:schemeClr val="accent4"/>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854" tIns="35942" rIns="89854" bIns="0" anchor="ctr"/>
          <a:lstStyle/>
          <a:p>
            <a:pPr marL="0" marR="0" lvl="0" indent="0" algn="l" defTabSz="67409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 name="Text Placeholder 14"/>
          <p:cNvSpPr>
            <a:spLocks noGrp="1"/>
          </p:cNvSpPr>
          <p:nvPr>
            <p:ph type="body" sz="quarter" idx="23" hasCustomPrompt="1"/>
          </p:nvPr>
        </p:nvSpPr>
        <p:spPr>
          <a:xfrm>
            <a:off x="618782" y="1831388"/>
            <a:ext cx="2199833" cy="577979"/>
          </a:xfrm>
        </p:spPr>
        <p:txBody>
          <a:bodyPr wrap="none">
            <a:spAutoFit/>
          </a:bodyPr>
          <a:lstStyle>
            <a:lvl1pPr marL="0" indent="0">
              <a:buNone/>
              <a:defRPr lang="en-US" sz="2000" b="1" baseline="0" dirty="0" smtClean="0">
                <a:solidFill>
                  <a:srgbClr val="FFFFFF"/>
                </a:solidFill>
              </a:defRPr>
            </a:lvl1pPr>
            <a:lvl2pPr>
              <a:defRPr lang="en-US" sz="1800" dirty="0" smtClean="0">
                <a:solidFill>
                  <a:schemeClr val="tx1"/>
                </a:solidFill>
              </a:defRPr>
            </a:lvl2pPr>
            <a:lvl3pPr>
              <a:defRPr lang="en-US" sz="1800" dirty="0" smtClean="0">
                <a:solidFill>
                  <a:schemeClr val="tx1"/>
                </a:solidFill>
              </a:defRPr>
            </a:lvl3pPr>
            <a:lvl4pPr>
              <a:defRPr lang="en-US" dirty="0" smtClean="0">
                <a:solidFill>
                  <a:schemeClr val="tx1"/>
                </a:solidFill>
              </a:defRPr>
            </a:lvl4pPr>
            <a:lvl5pPr>
              <a:defRPr lang="en-US" dirty="0">
                <a:solidFill>
                  <a:schemeClr val="tx1"/>
                </a:solidFill>
              </a:defRPr>
            </a:lvl5pPr>
          </a:lstStyle>
          <a:p>
            <a:pPr marL="0" lvl="0" defTabSz="914049" eaLnBrk="1" latinLnBrk="0" hangingPunct="1"/>
            <a:r>
              <a:rPr lang="en-US" dirty="0" smtClean="0"/>
              <a:t>CLICK TO ENTER</a:t>
            </a:r>
          </a:p>
        </p:txBody>
      </p:sp>
      <p:sp>
        <p:nvSpPr>
          <p:cNvPr id="25" name="Text Placeholder 14"/>
          <p:cNvSpPr>
            <a:spLocks noGrp="1"/>
          </p:cNvSpPr>
          <p:nvPr>
            <p:ph type="body" sz="quarter" idx="24" hasCustomPrompt="1"/>
          </p:nvPr>
        </p:nvSpPr>
        <p:spPr>
          <a:xfrm>
            <a:off x="4339664" y="1828088"/>
            <a:ext cx="2199833" cy="577979"/>
          </a:xfrm>
        </p:spPr>
        <p:txBody>
          <a:bodyPr wrap="none">
            <a:spAutoFit/>
          </a:bodyPr>
          <a:lstStyle>
            <a:lvl1pPr marL="0" indent="0">
              <a:buNone/>
              <a:defRPr lang="en-US" sz="2000" b="1" baseline="0" dirty="0" smtClean="0">
                <a:solidFill>
                  <a:srgbClr val="FFFFFF"/>
                </a:solidFill>
              </a:defRPr>
            </a:lvl1pPr>
            <a:lvl2pPr>
              <a:defRPr lang="en-US" sz="1800" dirty="0" smtClean="0">
                <a:solidFill>
                  <a:schemeClr val="tx1"/>
                </a:solidFill>
              </a:defRPr>
            </a:lvl2pPr>
            <a:lvl3pPr>
              <a:defRPr lang="en-US" sz="1800" dirty="0" smtClean="0">
                <a:solidFill>
                  <a:schemeClr val="tx1"/>
                </a:solidFill>
              </a:defRPr>
            </a:lvl3pPr>
            <a:lvl4pPr>
              <a:defRPr lang="en-US" dirty="0" smtClean="0">
                <a:solidFill>
                  <a:schemeClr val="tx1"/>
                </a:solidFill>
              </a:defRPr>
            </a:lvl4pPr>
            <a:lvl5pPr>
              <a:defRPr lang="en-US" dirty="0">
                <a:solidFill>
                  <a:schemeClr val="tx1"/>
                </a:solidFill>
              </a:defRPr>
            </a:lvl5pPr>
          </a:lstStyle>
          <a:p>
            <a:pPr marL="0" lvl="0" defTabSz="914049" eaLnBrk="1" latinLnBrk="0" hangingPunct="1"/>
            <a:r>
              <a:rPr lang="en-US" dirty="0" smtClean="0"/>
              <a:t>CLICK TO ENTER</a:t>
            </a:r>
          </a:p>
        </p:txBody>
      </p:sp>
      <p:sp>
        <p:nvSpPr>
          <p:cNvPr id="27" name="Text Placeholder 14"/>
          <p:cNvSpPr>
            <a:spLocks noGrp="1"/>
          </p:cNvSpPr>
          <p:nvPr>
            <p:ph type="body" sz="quarter" idx="25" hasCustomPrompt="1"/>
          </p:nvPr>
        </p:nvSpPr>
        <p:spPr>
          <a:xfrm>
            <a:off x="8076444" y="1831387"/>
            <a:ext cx="2199833" cy="577979"/>
          </a:xfrm>
        </p:spPr>
        <p:txBody>
          <a:bodyPr wrap="none">
            <a:spAutoFit/>
          </a:bodyPr>
          <a:lstStyle>
            <a:lvl1pPr marL="0" indent="0">
              <a:buNone/>
              <a:defRPr lang="en-US" sz="2000" b="1" baseline="0" dirty="0" smtClean="0">
                <a:solidFill>
                  <a:srgbClr val="FFFFFF"/>
                </a:solidFill>
              </a:defRPr>
            </a:lvl1pPr>
            <a:lvl2pPr>
              <a:defRPr lang="en-US" sz="1800" dirty="0" smtClean="0">
                <a:solidFill>
                  <a:schemeClr val="tx1"/>
                </a:solidFill>
              </a:defRPr>
            </a:lvl2pPr>
            <a:lvl3pPr>
              <a:defRPr lang="en-US" sz="1800" dirty="0" smtClean="0">
                <a:solidFill>
                  <a:schemeClr val="tx1"/>
                </a:solidFill>
              </a:defRPr>
            </a:lvl3pPr>
            <a:lvl4pPr>
              <a:defRPr lang="en-US" dirty="0" smtClean="0">
                <a:solidFill>
                  <a:schemeClr val="tx1"/>
                </a:solidFill>
              </a:defRPr>
            </a:lvl4pPr>
            <a:lvl5pPr>
              <a:defRPr lang="en-US" dirty="0">
                <a:solidFill>
                  <a:schemeClr val="tx1"/>
                </a:solidFill>
              </a:defRPr>
            </a:lvl5pPr>
          </a:lstStyle>
          <a:p>
            <a:pPr marL="0" lvl="0" defTabSz="914049" eaLnBrk="1" latinLnBrk="0" hangingPunct="1"/>
            <a:r>
              <a:rPr lang="en-US" dirty="0" smtClean="0"/>
              <a:t>CLICK TO ENTER</a:t>
            </a:r>
          </a:p>
        </p:txBody>
      </p:sp>
    </p:spTree>
    <p:extLst>
      <p:ext uri="{BB962C8B-B14F-4D97-AF65-F5344CB8AC3E}">
        <p14:creationId xmlns:p14="http://schemas.microsoft.com/office/powerpoint/2010/main" val="2038670346"/>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4752">
          <p15:clr>
            <a:srgbClr val="FBAE40"/>
          </p15:clr>
        </p15:guide>
        <p15:guide id="2">
          <p15:clr>
            <a:srgbClr val="FBAE40"/>
          </p15:clr>
        </p15:guide>
        <p15:guide id="3" pos="8580">
          <p15:clr>
            <a:srgbClr val="FBAE40"/>
          </p15:clr>
        </p15:guide>
        <p15:guide id="4" orient="horz" pos="144">
          <p15:clr>
            <a:srgbClr val="FBAE40"/>
          </p15:clr>
        </p15:guide>
        <p15:guide id="5" orient="horz" pos="4800">
          <p15:clr>
            <a:srgbClr val="FBAE40"/>
          </p15:clr>
        </p15:guide>
        <p15:guide id="6" orient="horz" pos="4080">
          <p15:clr>
            <a:srgbClr val="FBAE40"/>
          </p15:clr>
        </p15:guide>
        <p15:guide id="7" orient="horz" pos="4464">
          <p15:clr>
            <a:srgbClr val="FBAE40"/>
          </p15:clr>
        </p15:guide>
        <p15:guide id="8" pos="168">
          <p15:clr>
            <a:srgbClr val="FBAE40"/>
          </p15:clr>
        </p15:guide>
        <p15:guide id="9" orient="horz" pos="792">
          <p15:clr>
            <a:srgbClr val="FBAE40"/>
          </p15:clr>
        </p15:guide>
        <p15:guide id="10" orient="horz" pos="984">
          <p15:clr>
            <a:srgbClr val="FBAE40"/>
          </p15:clr>
        </p15:guide>
        <p15:guide id="11" orient="horz" pos="1056">
          <p15:clr>
            <a:srgbClr val="FBAE40"/>
          </p15:clr>
        </p15:guide>
        <p15:guide id="12" pos="7303">
          <p15:clr>
            <a:srgbClr val="FBAE40"/>
          </p15:clr>
        </p15:guide>
        <p15:guide id="13" pos="336">
          <p15:clr>
            <a:srgbClr val="FBAE40"/>
          </p15:clr>
        </p15:guide>
        <p15:guide id="14" orient="horz" pos="3072">
          <p15:clr>
            <a:srgbClr val="FBAE40"/>
          </p15:clr>
        </p15:guide>
        <p15:guide id="15" orient="horz" pos="3960">
          <p15:clr>
            <a:srgbClr val="FBAE4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116295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userDrawn="1">
  <p:cSld name="5_Custom Layout">
    <p:bg bwMode="ltGray">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Rectangle 2"/>
          <p:cNvSpPr/>
          <p:nvPr userDrawn="1"/>
        </p:nvSpPr>
        <p:spPr bwMode="auto">
          <a:xfrm>
            <a:off x="2" y="1"/>
            <a:ext cx="12192000" cy="6858000"/>
          </a:xfrm>
          <a:prstGeom prst="rect">
            <a:avLst/>
          </a:prstGeom>
          <a:solidFill>
            <a:schemeClr val="tx1">
              <a:alpha val="76000"/>
            </a:schemeClr>
          </a:solidFill>
          <a:ln>
            <a:headEnd type="none" w="med" len="med"/>
            <a:tailEnd type="none" w="med" len="med"/>
          </a:ln>
          <a:effectLst/>
          <a:scene3d>
            <a:camera prst="orthographicFront">
              <a:rot lat="0" lon="0" rev="0"/>
            </a:camera>
            <a:lightRig rig="threePt" dir="tl"/>
          </a:scene3d>
          <a:sp3d prstMaterial="matte"/>
        </p:spPr>
        <p:style>
          <a:lnRef idx="0">
            <a:schemeClr val="accent1"/>
          </a:lnRef>
          <a:fillRef idx="3">
            <a:schemeClr val="accent1"/>
          </a:fillRef>
          <a:effectRef idx="3">
            <a:schemeClr val="accent1"/>
          </a:effectRef>
          <a:fontRef idx="minor">
            <a:schemeClr val="lt1"/>
          </a:fontRef>
        </p:style>
        <p:txBody>
          <a:bodyPr vert="horz" wrap="square" lIns="91437" tIns="45719" rIns="91437" bIns="45719" numCol="1" rtlCol="0" anchor="ctr" anchorCtr="0" compatLnSpc="1">
            <a:prstTxWarp prst="textNoShape">
              <a:avLst/>
            </a:prstTxWarp>
          </a:bodyPr>
          <a:lstStyle/>
          <a:p>
            <a:pPr marL="0" marR="0" lvl="0" indent="0" algn="ctr" defTabSz="914058" rtl="0" eaLnBrk="1" fontAlgn="base" latinLnBrk="0" hangingPunct="1">
              <a:lnSpc>
                <a:spcPct val="100000"/>
              </a:lnSpc>
              <a:spcBef>
                <a:spcPct val="0"/>
              </a:spcBef>
              <a:spcAft>
                <a:spcPct val="0"/>
              </a:spcAft>
              <a:buClrTx/>
              <a:buSzTx/>
              <a:buFontTx/>
              <a:buNone/>
              <a:tabLst/>
              <a:defRPr/>
            </a:pPr>
            <a:endParaRPr kumimoji="0" lang="en-US" sz="2416" b="0" i="0" u="none" strike="noStrike" kern="1200" cap="none" spc="0" normalizeH="0" baseline="0" noProof="0" dirty="0" smtClean="0">
              <a:ln>
                <a:noFill/>
              </a:ln>
              <a:gradFill>
                <a:gsLst>
                  <a:gs pos="0">
                    <a:srgbClr val="000000"/>
                  </a:gs>
                  <a:gs pos="100000">
                    <a:srgbClr val="000000"/>
                  </a:gs>
                </a:gsLst>
                <a:lin ang="5400000" scaled="0"/>
              </a:gradFill>
              <a:effectLst/>
              <a:uLnTx/>
              <a:uFillTx/>
              <a:latin typeface="Segoe UI"/>
              <a:ea typeface="+mn-ea"/>
              <a:cs typeface="+mn-cs"/>
            </a:endParaRPr>
          </a:p>
        </p:txBody>
      </p:sp>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652173926"/>
      </p:ext>
    </p:extLst>
  </p:cSld>
  <p:clrMapOvr>
    <a:masterClrMapping/>
  </p:clrMapOvr>
  <p:transition>
    <p:fade/>
  </p:transition>
  <p:timing>
    <p:tnLst>
      <p:par>
        <p:cTn id="1" dur="indefinite" restart="never" nodeType="tmRoot"/>
      </p:par>
    </p:tn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showMasterSp="0" userDrawn="1">
  <p:cSld name="50pt Title/30pt Sub/White BG">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a:xfrm>
            <a:off x="448212" y="6437242"/>
            <a:ext cx="3859607" cy="134483"/>
          </a:xfrm>
          <a:prstGeom prst="rect">
            <a:avLst/>
          </a:prstGeom>
        </p:spPr>
        <p:txBody>
          <a:bodyPr/>
          <a:lstStyle>
            <a:lvl1pPr>
              <a:defRPr>
                <a:solidFill>
                  <a:srgbClr val="002050"/>
                </a:solidFill>
              </a:defRPr>
            </a:lvl1pPr>
          </a:lstStyle>
          <a:p>
            <a:r>
              <a:rPr lang="en-GB" smtClean="0"/>
              <a:t>Microsoft Confidential</a:t>
            </a:r>
            <a:endParaRPr lang="en-GB" dirty="0"/>
          </a:p>
        </p:txBody>
      </p:sp>
      <p:sp>
        <p:nvSpPr>
          <p:cNvPr id="4" name="Slide Number Placeholder 3"/>
          <p:cNvSpPr>
            <a:spLocks noGrp="1"/>
          </p:cNvSpPr>
          <p:nvPr>
            <p:ph type="sldNum" sz="quarter" idx="11"/>
          </p:nvPr>
        </p:nvSpPr>
        <p:spPr/>
        <p:txBody>
          <a:bodyPr/>
          <a:lstStyle>
            <a:lvl1pPr>
              <a:defRPr>
                <a:solidFill>
                  <a:srgbClr val="002050"/>
                </a:solidFill>
              </a:defRPr>
            </a:lvl1pPr>
          </a:lstStyle>
          <a:p>
            <a:fld id="{27258FFF-F925-446B-8502-81C933981705}" type="slidenum">
              <a:rPr lang="en-GB" smtClean="0"/>
              <a:pPr/>
              <a:t>‹#›</a:t>
            </a:fld>
            <a:endParaRPr lang="en-GB" dirty="0"/>
          </a:p>
        </p:txBody>
      </p:sp>
      <p:sp>
        <p:nvSpPr>
          <p:cNvPr id="6" name="Text Placeholder 8"/>
          <p:cNvSpPr>
            <a:spLocks noGrp="1"/>
          </p:cNvSpPr>
          <p:nvPr>
            <p:ph type="body" sz="quarter" idx="12"/>
          </p:nvPr>
        </p:nvSpPr>
        <p:spPr>
          <a:xfrm>
            <a:off x="269240" y="291069"/>
            <a:ext cx="10757098" cy="888769"/>
          </a:xfrm>
          <a:prstGeom prst="rect">
            <a:avLst/>
          </a:prstGeom>
          <a:noFill/>
        </p:spPr>
        <p:txBody>
          <a:bodyPr/>
          <a:lstStyle>
            <a:lvl1pPr marL="0" indent="0">
              <a:lnSpc>
                <a:spcPts val="5391"/>
              </a:lnSpc>
              <a:spcBef>
                <a:spcPts val="0"/>
              </a:spcBef>
              <a:buFontTx/>
              <a:buNone/>
              <a:defRPr sz="5098">
                <a:solidFill>
                  <a:schemeClr val="tx2"/>
                </a:solidFill>
                <a:latin typeface="+mj-lt"/>
              </a:defRPr>
            </a:lvl1pPr>
            <a:lvl2pPr marL="0" indent="0">
              <a:lnSpc>
                <a:spcPts val="2549"/>
              </a:lnSpc>
              <a:spcBef>
                <a:spcPts val="1766"/>
              </a:spcBef>
              <a:spcAft>
                <a:spcPts val="0"/>
              </a:spcAft>
              <a:buFontTx/>
              <a:buNone/>
              <a:defRPr sz="5294">
                <a:solidFill>
                  <a:schemeClr val="tx2"/>
                </a:solidFill>
                <a:latin typeface="+mj-lt"/>
              </a:defRPr>
            </a:lvl2pPr>
            <a:lvl3pPr marL="225639" indent="-224083">
              <a:lnSpc>
                <a:spcPts val="2646"/>
              </a:lnSpc>
              <a:spcBef>
                <a:spcPts val="0"/>
              </a:spcBef>
              <a:defRPr sz="1961">
                <a:solidFill>
                  <a:schemeClr val="bg1"/>
                </a:solidFill>
              </a:defRPr>
            </a:lvl3pPr>
            <a:lvl4pPr marL="225639" indent="-224083">
              <a:lnSpc>
                <a:spcPts val="2646"/>
              </a:lnSpc>
              <a:spcBef>
                <a:spcPts val="0"/>
              </a:spcBef>
              <a:defRPr sz="1961">
                <a:solidFill>
                  <a:schemeClr val="bg1"/>
                </a:solidFill>
              </a:defRPr>
            </a:lvl4pPr>
            <a:lvl5pPr marL="225639" indent="-224083">
              <a:lnSpc>
                <a:spcPts val="2646"/>
              </a:lnSpc>
              <a:spcBef>
                <a:spcPts val="0"/>
              </a:spcBef>
              <a:defRPr sz="1961">
                <a:solidFill>
                  <a:schemeClr val="bg1"/>
                </a:solidFill>
              </a:defRPr>
            </a:lvl5pPr>
          </a:lstStyle>
          <a:p>
            <a:pPr lvl="0"/>
            <a:r>
              <a:rPr lang="en-US" dirty="0" smtClean="0"/>
              <a:t>Click to edit Master text styles</a:t>
            </a:r>
          </a:p>
        </p:txBody>
      </p:sp>
    </p:spTree>
    <p:extLst>
      <p:ext uri="{BB962C8B-B14F-4D97-AF65-F5344CB8AC3E}">
        <p14:creationId xmlns:p14="http://schemas.microsoft.com/office/powerpoint/2010/main" val="3255435910"/>
      </p:ext>
    </p:extLst>
  </p:cSld>
  <p:clrMapOvr>
    <a:masterClrMapping/>
  </p:clrMapOvr>
  <p:transition>
    <p:fade/>
  </p:transition>
  <p:timing>
    <p:tnLst>
      <p:par>
        <p:cTn id="1" dur="indefinite" restart="never" nodeType="tmRoot"/>
      </p:par>
    </p:tnLst>
  </p:timing>
</p:sldLayout>
</file>

<file path=ppt/slideLayouts/slideLayout119.xml><?xml version="1.0" encoding="utf-8"?>
<p:sldLayout xmlns:a="http://schemas.openxmlformats.org/drawingml/2006/main" xmlns:r="http://schemas.openxmlformats.org/officeDocument/2006/relationships" xmlns:p="http://schemas.openxmlformats.org/presentationml/2006/main" userDrawn="1">
  <p:cSld name="6_Title Only">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312457815"/>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0" tIns="143377" rIns="179220" bIns="143377" numCol="1" spcCol="0" rtlCol="0" fromWordArt="0" anchor="t" anchorCtr="0" forceAA="0" compatLnSpc="1">
            <a:prstTxWarp prst="textNoShape">
              <a:avLst/>
            </a:prstTxWarp>
            <a:noAutofit/>
          </a:bodyPr>
          <a:lstStyle/>
          <a:p>
            <a:pPr marL="0" marR="0" lvl="0" indent="0" algn="ctr" defTabSz="913770"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69240" y="1186358"/>
            <a:ext cx="9859116" cy="2697988"/>
          </a:xfrm>
          <a:noFill/>
        </p:spPr>
        <p:txBody>
          <a:bodyPr tIns="91409" bIns="91409" anchor="t" anchorCtr="0"/>
          <a:lstStyle>
            <a:lvl1pPr>
              <a:defRPr sz="7058" spc="-99" baseline="0">
                <a:gradFill>
                  <a:gsLst>
                    <a:gs pos="5833">
                      <a:schemeClr val="bg1">
                        <a:lumMod val="50000"/>
                      </a:schemeClr>
                    </a:gs>
                    <a:gs pos="100000">
                      <a:schemeClr val="bg1">
                        <a:lumMod val="50000"/>
                      </a:schemeClr>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5419006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showMasterSp="0" userDrawn="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544215" y="1217196"/>
            <a:ext cx="5378548" cy="899665"/>
          </a:xfrm>
          <a:prstGeom prst="rect">
            <a:avLst/>
          </a:prstGeom>
        </p:spPr>
        <p:txBody>
          <a:bodyPr/>
          <a:lstStyle>
            <a:lvl1pPr>
              <a:defRPr sz="6468"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
        <p:nvSpPr>
          <p:cNvPr id="4" name="Picture Placeholder 4"/>
          <p:cNvSpPr>
            <a:spLocks noGrp="1"/>
          </p:cNvSpPr>
          <p:nvPr>
            <p:ph type="pic" sz="quarter" idx="10"/>
          </p:nvPr>
        </p:nvSpPr>
        <p:spPr bwMode="ltGray">
          <a:xfrm>
            <a:off x="1" y="0"/>
            <a:ext cx="6094444" cy="6852151"/>
          </a:xfrm>
          <a:prstGeom prst="rect">
            <a:avLst/>
          </a:prstGeom>
          <a:blipFill>
            <a:blip r:embed="rId2"/>
            <a:stretch>
              <a:fillRect/>
            </a:stretch>
          </a:blipFill>
        </p:spPr>
        <p:txBody>
          <a:bodyPr tIns="548640" anchor="ctr" anchorCtr="0">
            <a:noAutofit/>
          </a:bodyPr>
          <a:lstStyle>
            <a:lvl1pPr marL="0" indent="0" algn="ctr">
              <a:buNone/>
              <a:defRPr sz="1371" b="1">
                <a:gradFill>
                  <a:gsLst>
                    <a:gs pos="13139">
                      <a:srgbClr val="FFFFFF"/>
                    </a:gs>
                    <a:gs pos="38000">
                      <a:srgbClr val="FFFFFF"/>
                    </a:gs>
                  </a:gsLst>
                  <a:lin ang="5400000" scaled="0"/>
                </a:gradFill>
                <a:latin typeface="+mn-lt"/>
              </a:defRPr>
            </a:lvl1pPr>
          </a:lstStyle>
          <a:p>
            <a:r>
              <a:rPr lang="en-US" smtClean="0"/>
              <a:t>Click icon to add picture</a:t>
            </a:r>
            <a:endParaRPr lang="en-US" dirty="0"/>
          </a:p>
        </p:txBody>
      </p:sp>
      <p:pic>
        <p:nvPicPr>
          <p:cNvPr id="5" name="Picture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5400000">
            <a:off x="10325052" y="1906414"/>
            <a:ext cx="4214127" cy="401304"/>
          </a:xfrm>
          <a:prstGeom prst="rect">
            <a:avLst/>
          </a:prstGeom>
        </p:spPr>
      </p:pic>
    </p:spTree>
    <p:extLst>
      <p:ext uri="{BB962C8B-B14F-4D97-AF65-F5344CB8AC3E}">
        <p14:creationId xmlns:p14="http://schemas.microsoft.com/office/powerpoint/2010/main" val="1253947868"/>
      </p:ext>
    </p:extLst>
  </p:cSld>
  <p:clrMapOvr>
    <a:masterClrMapping/>
  </p:clrMapOvr>
  <p:transition>
    <p:fade/>
  </p:transition>
  <p:timing>
    <p:tnLst>
      <p:par>
        <p:cTn id="1" dur="indefinite" restart="never" nodeType="tmRoot"/>
      </p:par>
    </p:tnLst>
  </p:timing>
</p:sldLayout>
</file>

<file path=ppt/slideLayouts/slideLayout121.xml><?xml version="1.0" encoding="utf-8"?>
<p:sldLayout xmlns:a="http://schemas.openxmlformats.org/drawingml/2006/main" xmlns:r="http://schemas.openxmlformats.org/officeDocument/2006/relationships" xmlns:p="http://schemas.openxmlformats.org/presentationml/2006/main" userDrawn="1">
  <p:cSld name="Title and Content">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298771"/>
          </a:xfrm>
        </p:spPr>
        <p:txBody>
          <a:bodyPr>
            <a:spAutoFit/>
          </a:bodyPr>
          <a:lstStyle>
            <a:lvl3pPr>
              <a:defRPr sz="2353"/>
            </a:lvl3pPr>
            <a:lvl4pPr>
              <a:defRPr sz="1961"/>
            </a:lvl4pPr>
            <a:lvl5pPr>
              <a:defRPr sz="1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817344687"/>
      </p:ext>
    </p:extLst>
  </p:cSld>
  <p:clrMapOvr>
    <a:masterClrMapping/>
  </p:clrMapOvr>
  <p:transition>
    <p:fade/>
  </p:transition>
  <p:timing>
    <p:tnLst>
      <p:par>
        <p:cTn id="1" dur="indefinite" restart="never" nodeType="tmRoot"/>
      </p:par>
    </p:tnLst>
  </p:timing>
</p:sldLayout>
</file>

<file path=ppt/slideLayouts/slideLayout122.xml><?xml version="1.0" encoding="utf-8"?>
<p:sldLayout xmlns:a="http://schemas.openxmlformats.org/drawingml/2006/main" xmlns:r="http://schemas.openxmlformats.org/officeDocument/2006/relationships" xmlns:p="http://schemas.openxmlformats.org/presentationml/2006/main" userDrawn="1">
  <p:cSld name="5_Title Only">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836363365"/>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23.xml><?xml version="1.0" encoding="utf-8"?>
<p:sldLayout xmlns:a="http://schemas.openxmlformats.org/drawingml/2006/main" xmlns:r="http://schemas.openxmlformats.org/officeDocument/2006/relationships" xmlns:p="http://schemas.openxmlformats.org/presentationml/2006/main" userDrawn="1">
  <p:cSld name="Title &amp;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241" y="1189177"/>
            <a:ext cx="11655840" cy="1985641"/>
          </a:xfrm>
        </p:spPr>
        <p:txBody>
          <a:bodyPr/>
          <a:lstStyle>
            <a:lvl1pPr marL="0" indent="0">
              <a:buNone/>
              <a:defRPr/>
            </a:lvl1pPr>
            <a:lvl2pPr marL="28009" indent="0">
              <a:buNone/>
              <a:defRPr sz="1961"/>
            </a:lvl2pPr>
            <a:lvl3pPr marL="219410" indent="0">
              <a:buNone/>
              <a:defRPr sz="1961"/>
            </a:lvl3pPr>
            <a:lvl4pPr marL="466829" indent="0">
              <a:buNone/>
              <a:defRPr sz="1765"/>
            </a:lvl4pPr>
            <a:lvl5pPr marL="725141" indent="0">
              <a:buNone/>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35502949"/>
      </p:ext>
    </p:extLst>
  </p:cSld>
  <p:clrMapOvr>
    <a:masterClrMapping/>
  </p:clrMapOvr>
  <p:transition>
    <p:fade/>
  </p:transition>
  <p:timing>
    <p:tnLst>
      <p:par>
        <p:cTn id="1" dur="indefinite" restart="never" nodeType="tmRoot"/>
      </p:par>
    </p:tnLst>
  </p:timing>
</p:sldLayout>
</file>

<file path=ppt/slideLayouts/slideLayout124.xml><?xml version="1.0" encoding="utf-8"?>
<p:sldLayout xmlns:a="http://schemas.openxmlformats.org/drawingml/2006/main" xmlns:r="http://schemas.openxmlformats.org/officeDocument/2006/relationships" xmlns:p="http://schemas.openxmlformats.org/presentationml/2006/main"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81273421"/>
      </p:ext>
    </p:extLst>
  </p:cSld>
  <p:clrMapOvr>
    <a:masterClrMapping/>
  </p:clrMapOvr>
  <p:transition>
    <p:fade/>
  </p:transition>
  <p:timing>
    <p:tnLst>
      <p:par>
        <p:cTn id="1" dur="indefinite" restart="never" nodeType="tmRoot"/>
      </p:par>
    </p:tnLst>
  </p:timing>
</p:sldLayout>
</file>

<file path=ppt/slideLayouts/slideLayout125.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6176" y="2816940"/>
            <a:ext cx="11034445" cy="2387600"/>
          </a:xfrm>
        </p:spPr>
        <p:txBody>
          <a:bodyPr anchor="b">
            <a:noAutofit/>
          </a:bodyPr>
          <a:lstStyle>
            <a:lvl1pPr algn="l">
              <a:defRPr sz="23896">
                <a:solidFill>
                  <a:schemeClr val="bg1"/>
                </a:solidFill>
              </a:defRPr>
            </a:lvl1pPr>
          </a:lstStyle>
          <a:p>
            <a:r>
              <a:rPr lang="en-US" dirty="0" smtClean="0"/>
              <a:t>web</a:t>
            </a:r>
            <a:endParaRPr lang="en-US" dirty="0"/>
          </a:p>
        </p:txBody>
      </p:sp>
    </p:spTree>
    <p:extLst>
      <p:ext uri="{BB962C8B-B14F-4D97-AF65-F5344CB8AC3E}">
        <p14:creationId xmlns:p14="http://schemas.microsoft.com/office/powerpoint/2010/main" val="1230727762"/>
      </p:ext>
    </p:extLst>
  </p:cSld>
  <p:clrMapOvr>
    <a:masterClrMapping/>
  </p:clrMapOvr>
  <p:timing>
    <p:tnLst>
      <p:par>
        <p:cTn id="1" dur="indefinite" restart="never" nodeType="tmRoot"/>
      </p:par>
    </p:tnLst>
  </p:timing>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gradFill>
                  <a:gsLst>
                    <a:gs pos="2920">
                      <a:schemeClr val="tx2"/>
                    </a:gs>
                    <a:gs pos="39000">
                      <a:schemeClr val="tx2"/>
                    </a:gs>
                  </a:gsLst>
                  <a:lin ang="5400000" scaled="0"/>
                </a:gradFill>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15633851"/>
      </p:ext>
    </p:extLst>
  </p:cSld>
  <p:clrMapOvr>
    <a:masterClrMapping/>
  </p:clrMapOvr>
  <p:transition>
    <p:fade/>
  </p:transition>
  <p:timing>
    <p:tnLst>
      <p:par>
        <p:cTn id="1" dur="indefinite" restart="never" nodeType="tmRoot"/>
      </p:par>
    </p:tnLst>
  </p:timing>
</p:sldLayout>
</file>

<file path=ppt/slideLayouts/slideLayout127.xml><?xml version="1.0" encoding="utf-8"?>
<p:sldLayout xmlns:a="http://schemas.openxmlformats.org/drawingml/2006/main" xmlns:r="http://schemas.openxmlformats.org/officeDocument/2006/relationships" xmlns:p="http://schemas.openxmlformats.org/presentationml/2006/main" userDrawn="1">
  <p:cSld name="1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3"/>
            <a:ext cx="11655840" cy="899665"/>
          </a:xfrm>
          <a:prstGeom prst="rect">
            <a:avLst/>
          </a:prstGeom>
        </p:spPr>
        <p:txBody>
          <a:bodyPr/>
          <a:lstStyle>
            <a:lvl1pPr>
              <a:defRPr sz="5098"/>
            </a:lvl1pPr>
          </a:lstStyle>
          <a:p>
            <a:r>
              <a:rPr lang="en-US" dirty="0" smtClean="0"/>
              <a:t>Click to edit Master title style</a:t>
            </a:r>
            <a:endParaRPr lang="en-US" dirty="0"/>
          </a:p>
        </p:txBody>
      </p:sp>
    </p:spTree>
    <p:extLst>
      <p:ext uri="{BB962C8B-B14F-4D97-AF65-F5344CB8AC3E}">
        <p14:creationId xmlns:p14="http://schemas.microsoft.com/office/powerpoint/2010/main" val="4208388132"/>
      </p:ext>
    </p:extLst>
  </p:cSld>
  <p:clrMapOvr>
    <a:masterClrMapping/>
  </p:clrMapOvr>
  <p:transition spd="slow">
    <p:wipe dir="r"/>
  </p:transition>
  <p:timing>
    <p:tnLst>
      <p:par>
        <p:cTn id="1" dur="indefinite" restart="never" nodeType="tmRoot"/>
      </p:par>
    </p:tnLst>
  </p:timing>
</p:sldLayout>
</file>

<file path=ppt/slideLayouts/slideLayout128.xml><?xml version="1.0" encoding="utf-8"?>
<p:sldLayout xmlns:a="http://schemas.openxmlformats.org/drawingml/2006/main" xmlns:r="http://schemas.openxmlformats.org/officeDocument/2006/relationships" xmlns:p="http://schemas.openxmlformats.org/presentationml/2006/main" userDrawn="1">
  <p:cSld name="2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3"/>
            <a:ext cx="11655840" cy="899665"/>
          </a:xfrm>
          <a:prstGeom prst="rect">
            <a:avLst/>
          </a:prstGeom>
        </p:spPr>
        <p:txBody>
          <a:bodyPr/>
          <a:lstStyle>
            <a:lvl1pPr>
              <a:defRPr sz="5098"/>
            </a:lvl1pPr>
          </a:lstStyle>
          <a:p>
            <a:r>
              <a:rPr lang="en-US" dirty="0" smtClean="0"/>
              <a:t>Click to edit Master title style</a:t>
            </a:r>
            <a:endParaRPr lang="en-US" dirty="0"/>
          </a:p>
        </p:txBody>
      </p:sp>
    </p:spTree>
    <p:extLst>
      <p:ext uri="{BB962C8B-B14F-4D97-AF65-F5344CB8AC3E}">
        <p14:creationId xmlns:p14="http://schemas.microsoft.com/office/powerpoint/2010/main" val="3341077903"/>
      </p:ext>
    </p:extLst>
  </p:cSld>
  <p:clrMapOvr>
    <a:masterClrMapping/>
  </p:clrMapOvr>
  <p:transition spd="slow">
    <p:wipe dir="r"/>
  </p:transition>
  <p:timing>
    <p:tnLst>
      <p:par>
        <p:cTn id="1" dur="indefinite" restart="never" nodeType="tmRoot"/>
      </p:par>
    </p:tnLst>
  </p:timing>
</p:sldLayout>
</file>

<file path=ppt/slideLayouts/slideLayout129.xml><?xml version="1.0" encoding="utf-8"?>
<p:sldLayout xmlns:a="http://schemas.openxmlformats.org/drawingml/2006/main" xmlns:r="http://schemas.openxmlformats.org/officeDocument/2006/relationships" xmlns:p="http://schemas.openxmlformats.org/presentationml/2006/main" userDrawn="1">
  <p:cSld name="1_Title Only">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28710213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Video slide 2">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0" tIns="143377" rIns="179220" bIns="143377" numCol="1" spcCol="0" rtlCol="0" fromWordArt="0" anchor="t" anchorCtr="0" forceAA="0" compatLnSpc="1">
            <a:prstTxWarp prst="textNoShape">
              <a:avLst/>
            </a:prstTxWarp>
            <a:noAutofit/>
          </a:bodyPr>
          <a:lstStyle/>
          <a:p>
            <a:pPr marL="0" marR="0" lvl="0" indent="0" algn="ctr" defTabSz="913770"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69240" y="1186358"/>
            <a:ext cx="9859116" cy="2697988"/>
          </a:xfrm>
          <a:noFill/>
        </p:spPr>
        <p:txBody>
          <a:bodyPr tIns="91409" bIns="91409" anchor="t" anchorCtr="0"/>
          <a:lstStyle>
            <a:lvl1pPr>
              <a:defRPr sz="7058" spc="-99" baseline="0">
                <a:gradFill>
                  <a:gsLst>
                    <a:gs pos="5833">
                      <a:schemeClr val="bg1">
                        <a:lumMod val="50000"/>
                      </a:schemeClr>
                    </a:gs>
                    <a:gs pos="100000">
                      <a:schemeClr val="bg1">
                        <a:lumMod val="50000"/>
                      </a:schemeClr>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16486866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30.xml><?xml version="1.0" encoding="utf-8"?>
<p:sldLayout xmlns:a="http://schemas.openxmlformats.org/drawingml/2006/main" xmlns:r="http://schemas.openxmlformats.org/officeDocument/2006/relationships" xmlns:p="http://schemas.openxmlformats.org/presentationml/2006/main" userDrawn="1">
  <p:cSld name="Title_1">
    <p:spTree>
      <p:nvGrpSpPr>
        <p:cNvPr id="1" name=""/>
        <p:cNvGrpSpPr/>
        <p:nvPr/>
      </p:nvGrpSpPr>
      <p:grpSpPr>
        <a:xfrm>
          <a:off x="0" y="0"/>
          <a:ext cx="0" cy="0"/>
          <a:chOff x="0" y="0"/>
          <a:chExt cx="0" cy="0"/>
        </a:xfrm>
      </p:grpSpPr>
      <p:sp>
        <p:nvSpPr>
          <p:cNvPr id="5" name="Text Placeholder 4"/>
          <p:cNvSpPr>
            <a:spLocks noGrp="1"/>
          </p:cNvSpPr>
          <p:nvPr>
            <p:ph type="body" sz="quarter" idx="12"/>
          </p:nvPr>
        </p:nvSpPr>
        <p:spPr>
          <a:xfrm>
            <a:off x="269239" y="361911"/>
            <a:ext cx="10757098" cy="1004683"/>
          </a:xfrm>
          <a:prstGeom prst="rect">
            <a:avLst/>
          </a:prstGeom>
        </p:spPr>
        <p:txBody>
          <a:bodyPr lIns="146304" tIns="91440" rIns="146304" bIns="91440"/>
          <a:lstStyle>
            <a:lvl1pPr marL="0" indent="0">
              <a:lnSpc>
                <a:spcPct val="90000"/>
              </a:lnSpc>
              <a:spcBef>
                <a:spcPts val="1176"/>
              </a:spcBef>
              <a:spcAft>
                <a:spcPts val="2353"/>
              </a:spcAft>
              <a:buFontTx/>
              <a:buNone/>
              <a:defRPr lang="en-US" sz="5098" b="0" i="0" kern="1200" spc="0" baseline="0" dirty="0" smtClean="0">
                <a:solidFill>
                  <a:schemeClr val="tx2"/>
                </a:solidFill>
                <a:latin typeface="+mj-lt"/>
                <a:ea typeface="+mn-ea"/>
                <a:cs typeface="+mn-cs"/>
              </a:defRPr>
            </a:lvl1pPr>
          </a:lstStyle>
          <a:p>
            <a:pPr lvl="0"/>
            <a:r>
              <a:rPr lang="en-US" dirty="0" smtClean="0"/>
              <a:t>Click to edit Master text</a:t>
            </a:r>
          </a:p>
        </p:txBody>
      </p:sp>
      <p:sp>
        <p:nvSpPr>
          <p:cNvPr id="3" name="Footer Placeholder 2"/>
          <p:cNvSpPr>
            <a:spLocks noGrp="1"/>
          </p:cNvSpPr>
          <p:nvPr>
            <p:ph type="ftr" sz="quarter" idx="13"/>
          </p:nvPr>
        </p:nvSpPr>
        <p:spPr/>
        <p:txBody>
          <a:bodyPr/>
          <a:lstStyle>
            <a:lvl1pPr>
              <a:defRPr dirty="0" smtClean="0">
                <a:solidFill>
                  <a:schemeClr val="tx2"/>
                </a:solidFill>
              </a:defRPr>
            </a:lvl1pPr>
          </a:lstStyle>
          <a:p>
            <a:pPr>
              <a:defRPr/>
            </a:pPr>
            <a:r>
              <a:rPr lang="en-GB" smtClean="0">
                <a:solidFill>
                  <a:srgbClr val="505050"/>
                </a:solidFill>
              </a:rPr>
              <a:t>Microsoft Confidential</a:t>
            </a:r>
            <a:endParaRPr lang="en-GB">
              <a:solidFill>
                <a:srgbClr val="505050"/>
              </a:solidFill>
            </a:endParaRPr>
          </a:p>
        </p:txBody>
      </p:sp>
      <p:sp>
        <p:nvSpPr>
          <p:cNvPr id="4" name="Slide Number Placeholder 3"/>
          <p:cNvSpPr>
            <a:spLocks noGrp="1"/>
          </p:cNvSpPr>
          <p:nvPr>
            <p:ph type="sldNum" sz="quarter" idx="14"/>
          </p:nvPr>
        </p:nvSpPr>
        <p:spPr/>
        <p:txBody>
          <a:bodyPr/>
          <a:lstStyle>
            <a:lvl1pPr defTabSz="913949">
              <a:defRPr smtClean="0">
                <a:solidFill>
                  <a:schemeClr val="tx2"/>
                </a:solidFill>
              </a:defRPr>
            </a:lvl1pPr>
          </a:lstStyle>
          <a:p>
            <a:pPr>
              <a:defRPr/>
            </a:pPr>
            <a:fld id="{65E6FB79-1D5E-5E4D-ACCD-BF32CCDE6B3E}" type="slidenum">
              <a:rPr lang="en-GB" smtClean="0">
                <a:solidFill>
                  <a:srgbClr val="505050"/>
                </a:solidFill>
              </a:rPr>
              <a:pPr>
                <a:defRPr/>
              </a:pPr>
              <a:t>‹#›</a:t>
            </a:fld>
            <a:endParaRPr lang="en-GB" dirty="0">
              <a:solidFill>
                <a:srgbClr val="505050"/>
              </a:solidFill>
            </a:endParaRPr>
          </a:p>
        </p:txBody>
      </p:sp>
    </p:spTree>
    <p:extLst>
      <p:ext uri="{BB962C8B-B14F-4D97-AF65-F5344CB8AC3E}">
        <p14:creationId xmlns:p14="http://schemas.microsoft.com/office/powerpoint/2010/main" val="4083190579"/>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31.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smtClean="0"/>
              <a:t>Click to edit Master title style</a:t>
            </a:r>
            <a:endParaRPr lang="en-US" dirty="0"/>
          </a:p>
        </p:txBody>
      </p:sp>
      <p:sp>
        <p:nvSpPr>
          <p:cNvPr id="4" name="Footer Placeholder 3"/>
          <p:cNvSpPr>
            <a:spLocks noGrp="1"/>
          </p:cNvSpPr>
          <p:nvPr>
            <p:ph type="ftr" sz="quarter" idx="11"/>
          </p:nvPr>
        </p:nvSpPr>
        <p:spPr>
          <a:xfrm>
            <a:off x="448212" y="6437742"/>
            <a:ext cx="3859607" cy="133860"/>
          </a:xfrm>
          <a:prstGeom prst="rect">
            <a:avLst/>
          </a:prstGeom>
        </p:spPr>
        <p:txBody>
          <a:bodyPr/>
          <a:lstStyle/>
          <a:p>
            <a:endParaRPr lang="en-GB"/>
          </a:p>
        </p:txBody>
      </p:sp>
      <p:sp>
        <p:nvSpPr>
          <p:cNvPr id="5" name="Slide Number Placeholder 4"/>
          <p:cNvSpPr>
            <a:spLocks noGrp="1"/>
          </p:cNvSpPr>
          <p:nvPr>
            <p:ph type="sldNum" sz="quarter" idx="12"/>
          </p:nvPr>
        </p:nvSpPr>
        <p:spPr>
          <a:xfrm>
            <a:off x="11430001" y="6478588"/>
            <a:ext cx="761998" cy="379413"/>
          </a:xfrm>
          <a:prstGeom prst="rect">
            <a:avLst/>
          </a:prstGeom>
        </p:spPr>
        <p:txBody>
          <a:bodyPr/>
          <a:lstStyle/>
          <a:p>
            <a:fld id="{6A4C1A4A-E5E6-4CC1-B72C-A20A4EB3E2D2}" type="slidenum">
              <a:rPr lang="en-GB" smtClean="0"/>
              <a:pPr/>
              <a:t>‹#›</a:t>
            </a:fld>
            <a:endParaRPr lang="en-GB" dirty="0"/>
          </a:p>
        </p:txBody>
      </p:sp>
      <p:sp>
        <p:nvSpPr>
          <p:cNvPr id="6" name="Text Placeholder 5"/>
          <p:cNvSpPr>
            <a:spLocks noGrp="1"/>
          </p:cNvSpPr>
          <p:nvPr>
            <p:ph type="body" sz="quarter" idx="13" hasCustomPrompt="1"/>
          </p:nvPr>
        </p:nvSpPr>
        <p:spPr>
          <a:xfrm>
            <a:off x="110972" y="791867"/>
            <a:ext cx="12192000" cy="373063"/>
          </a:xfrm>
          <a:prstGeom prst="rect">
            <a:avLst/>
          </a:prstGeom>
        </p:spPr>
        <p:txBody>
          <a:bodyPr lIns="320040" tIns="53325" rIns="53325" bIns="53325">
            <a:noAutofit/>
          </a:bodyPr>
          <a:lstStyle>
            <a:lvl1pPr marL="0" indent="0">
              <a:buNone/>
              <a:defRPr sz="2800">
                <a:solidFill>
                  <a:schemeClr val="bg2"/>
                </a:solidFill>
                <a:latin typeface="Segoe UI Light" pitchFamily="34" charset="0"/>
              </a:defRPr>
            </a:lvl1pPr>
            <a:lvl2pPr marL="281620" indent="0">
              <a:buNone/>
              <a:defRPr/>
            </a:lvl2pPr>
            <a:lvl3pPr marL="588363" indent="0">
              <a:buNone/>
              <a:defRPr/>
            </a:lvl3pPr>
            <a:lvl4pPr marL="869983" indent="0">
              <a:buNone/>
              <a:defRPr/>
            </a:lvl4pPr>
            <a:lvl5pPr marL="1105327" indent="0">
              <a:buNone/>
              <a:defRPr/>
            </a:lvl5pPr>
          </a:lstStyle>
          <a:p>
            <a:pPr lvl="0"/>
            <a:r>
              <a:rPr lang="en-US" dirty="0" smtClean="0"/>
              <a:t>Click to add subtitle</a:t>
            </a:r>
          </a:p>
        </p:txBody>
      </p:sp>
    </p:spTree>
    <p:extLst>
      <p:ext uri="{BB962C8B-B14F-4D97-AF65-F5344CB8AC3E}">
        <p14:creationId xmlns:p14="http://schemas.microsoft.com/office/powerpoint/2010/main" val="3871877470"/>
      </p:ext>
    </p:extLst>
  </p:cSld>
  <p:clrMapOvr>
    <a:masterClrMapping/>
  </p:clrMapOvr>
  <p:transition>
    <p:fade/>
  </p:transition>
  <p:timing>
    <p:tnLst>
      <p:par>
        <p:cTn id="1" dur="indefinite" restart="never" nodeType="tmRoot"/>
      </p:par>
    </p:tnLst>
  </p:timing>
</p:sldLayout>
</file>

<file path=ppt/slideLayouts/slideLayout132.xml><?xml version="1.0" encoding="utf-8"?>
<p:sldLayout xmlns:a="http://schemas.openxmlformats.org/drawingml/2006/main" xmlns:r="http://schemas.openxmlformats.org/officeDocument/2006/relationships" xmlns:p="http://schemas.openxmlformats.org/presentationml/2006/main">
  <p:cSld name="1_Blank">
    <p:spTree>
      <p:nvGrpSpPr>
        <p:cNvPr id="1" name=""/>
        <p:cNvGrpSpPr/>
        <p:nvPr/>
      </p:nvGrpSpPr>
      <p:grpSpPr>
        <a:xfrm>
          <a:off x="0" y="0"/>
          <a:ext cx="0" cy="0"/>
          <a:chOff x="0" y="0"/>
          <a:chExt cx="0" cy="0"/>
        </a:xfrm>
      </p:grpSpPr>
      <p:sp>
        <p:nvSpPr>
          <p:cNvPr id="6" name="Text Placeholder 23"/>
          <p:cNvSpPr>
            <a:spLocks noGrp="1"/>
          </p:cNvSpPr>
          <p:nvPr>
            <p:ph type="body" sz="quarter" idx="14" hasCustomPrompt="1"/>
          </p:nvPr>
        </p:nvSpPr>
        <p:spPr>
          <a:xfrm>
            <a:off x="11430000" y="6478324"/>
            <a:ext cx="762000" cy="378354"/>
          </a:xfrm>
          <a:prstGeom prst="rect">
            <a:avLst/>
          </a:prstGeom>
        </p:spPr>
        <p:txBody>
          <a:bodyPr anchor="ctr"/>
          <a:lstStyle>
            <a:lvl1pPr marL="0" indent="0" algn="r">
              <a:buNone/>
              <a:defRPr sz="800">
                <a:solidFill>
                  <a:schemeClr val="tx1"/>
                </a:solidFill>
              </a:defRPr>
            </a:lvl1pPr>
          </a:lstStyle>
          <a:p>
            <a:fld id="{13C7C2A1-6219-4FFB-8871-7AF0864EFB3F}" type="slidenum">
              <a:rPr lang="en-US" smtClean="0"/>
              <a:t>‹#›</a:t>
            </a:fld>
            <a:endParaRPr lang="en-US" dirty="0"/>
          </a:p>
        </p:txBody>
      </p:sp>
      <p:sp>
        <p:nvSpPr>
          <p:cNvPr id="2" name="Footer Placeholder 1"/>
          <p:cNvSpPr>
            <a:spLocks noGrp="1"/>
          </p:cNvSpPr>
          <p:nvPr>
            <p:ph type="ftr" sz="quarter" idx="15"/>
          </p:nvPr>
        </p:nvSpPr>
        <p:spPr>
          <a:xfrm>
            <a:off x="3048000" y="6477873"/>
            <a:ext cx="8381999" cy="380127"/>
          </a:xfrm>
          <a:prstGeom prst="rect">
            <a:avLst/>
          </a:prstGeom>
        </p:spPr>
        <p:txBody>
          <a:bodyPr/>
          <a:lstStyle/>
          <a:p>
            <a:endParaRPr lang="en-GB"/>
          </a:p>
        </p:txBody>
      </p:sp>
      <p:sp>
        <p:nvSpPr>
          <p:cNvPr id="3" name="Slide Number Placeholder 2"/>
          <p:cNvSpPr>
            <a:spLocks noGrp="1"/>
          </p:cNvSpPr>
          <p:nvPr>
            <p:ph type="sldNum" sz="quarter" idx="16"/>
          </p:nvPr>
        </p:nvSpPr>
        <p:spPr>
          <a:xfrm>
            <a:off x="11430002" y="6477875"/>
            <a:ext cx="761998" cy="380126"/>
          </a:xfrm>
          <a:prstGeom prst="rect">
            <a:avLst/>
          </a:prstGeom>
        </p:spPr>
        <p:txBody>
          <a:bodyPr/>
          <a:lstStyle/>
          <a:p>
            <a:fld id="{FAADACFB-7C71-4E89-89D2-7BBA40B7BFA9}" type="slidenum">
              <a:rPr lang="en-GB" smtClean="0"/>
              <a:pPr/>
              <a:t>‹#›</a:t>
            </a:fld>
            <a:endParaRPr lang="en-GB" dirty="0"/>
          </a:p>
        </p:txBody>
      </p:sp>
    </p:spTree>
    <p:extLst>
      <p:ext uri="{BB962C8B-B14F-4D97-AF65-F5344CB8AC3E}">
        <p14:creationId xmlns:p14="http://schemas.microsoft.com/office/powerpoint/2010/main" val="3400216218"/>
      </p:ext>
    </p:extLst>
  </p:cSld>
  <p:clrMapOvr>
    <a:masterClrMapping/>
  </p:clrMapOvr>
  <p:timing>
    <p:tnLst>
      <p:par>
        <p:cTn id="1" dur="indefinite" restart="never" nodeType="tmRoot"/>
      </p:par>
    </p:tnLst>
  </p:timing>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Walkin">
    <p:bg bwMode="gray">
      <p:bgPr>
        <a:solidFill>
          <a:srgbClr val="000000"/>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380"/>
            <a:ext cx="12192000" cy="6856620"/>
          </a:xfrm>
          <a:prstGeom prst="rect">
            <a:avLst/>
          </a:prstGeom>
        </p:spPr>
      </p:pic>
      <p:pic>
        <p:nvPicPr>
          <p:cNvPr id="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62269" y="474236"/>
            <a:ext cx="1775509" cy="380393"/>
          </a:xfrm>
          <a:prstGeom prst="rect">
            <a:avLst/>
          </a:prstGeom>
        </p:spPr>
      </p:pic>
      <p:pic>
        <p:nvPicPr>
          <p:cNvPr id="11"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859976" y="440492"/>
            <a:ext cx="2871471" cy="1318654"/>
          </a:xfrm>
          <a:prstGeom prst="rect">
            <a:avLst/>
          </a:prstGeom>
        </p:spPr>
      </p:pic>
    </p:spTree>
    <p:extLst>
      <p:ext uri="{BB962C8B-B14F-4D97-AF65-F5344CB8AC3E}">
        <p14:creationId xmlns:p14="http://schemas.microsoft.com/office/powerpoint/2010/main" val="1847219654"/>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 Slide Photo Layout">
    <p:bg bwMode="gray">
      <p:bgPr>
        <a:solidFill>
          <a:srgbClr val="002050"/>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937" r="3431" b="2608"/>
          <a:stretch/>
        </p:blipFill>
        <p:spPr>
          <a:xfrm>
            <a:off x="1" y="-7783"/>
            <a:ext cx="12221569" cy="6873565"/>
          </a:xfrm>
          <a:prstGeom prst="rect">
            <a:avLst/>
          </a:prstGeom>
        </p:spPr>
      </p:pic>
      <p:sp>
        <p:nvSpPr>
          <p:cNvPr id="19" name="Dark gradation top"/>
          <p:cNvSpPr/>
          <p:nvPr userDrawn="1"/>
        </p:nvSpPr>
        <p:spPr bwMode="gray">
          <a:xfrm>
            <a:off x="0" y="-7783"/>
            <a:ext cx="12106223" cy="6568608"/>
          </a:xfrm>
          <a:prstGeom prst="rect">
            <a:avLst/>
          </a:prstGeom>
          <a:gradFill flip="none" rotWithShape="1">
            <a:gsLst>
              <a:gs pos="0">
                <a:srgbClr val="000000">
                  <a:alpha val="7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79996" y="440492"/>
            <a:ext cx="2871471" cy="1318654"/>
          </a:xfrm>
          <a:prstGeom prst="rect">
            <a:avLst/>
          </a:prstGeom>
        </p:spPr>
      </p:pic>
      <p:sp>
        <p:nvSpPr>
          <p:cNvPr id="18" name="Rectangle 17"/>
          <p:cNvSpPr/>
          <p:nvPr userDrawn="1"/>
        </p:nvSpPr>
        <p:spPr bwMode="gray">
          <a:xfrm>
            <a:off x="269240" y="2084172"/>
            <a:ext cx="5901462" cy="3586208"/>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1"/>
            <a:ext cx="5903019" cy="2062069"/>
          </a:xfrm>
          <a:noFill/>
        </p:spPr>
        <p:txBody>
          <a:bodyPr vert="horz" wrap="square" lIns="146304" tIns="91440" rIns="146304" bIns="91440" rtlCol="0" anchor="t" anchorCtr="0">
            <a:noAutofit/>
          </a:bodyPr>
          <a:lstStyle>
            <a:lvl1pPr>
              <a:defRPr lang="en-US" sz="5882" spc="-98" baseline="0" dirty="0">
                <a:gradFill>
                  <a:gsLst>
                    <a:gs pos="5833">
                      <a:srgbClr val="FFFFFF"/>
                    </a:gs>
                    <a:gs pos="18000">
                      <a:srgbClr val="FFFFFF"/>
                    </a:gs>
                  </a:gsLst>
                  <a:lin ang="5400000" scaled="0"/>
                </a:gradFill>
              </a:defRPr>
            </a:lvl1pPr>
          </a:lstStyle>
          <a:p>
            <a:pPr lvl="0"/>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69240" y="4146242"/>
            <a:ext cx="5901462" cy="1524136"/>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11" name="MS logo white"/>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gray">
          <a:xfrm>
            <a:off x="449322" y="6061766"/>
            <a:ext cx="1522404" cy="326167"/>
          </a:xfrm>
          <a:prstGeom prst="rect">
            <a:avLst/>
          </a:prstGeom>
        </p:spPr>
      </p:pic>
    </p:spTree>
    <p:extLst>
      <p:ext uri="{BB962C8B-B14F-4D97-AF65-F5344CB8AC3E}">
        <p14:creationId xmlns:p14="http://schemas.microsoft.com/office/powerpoint/2010/main" val="115452868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 Slide 1">
    <p:bg bwMode="auto">
      <p:bgPr>
        <a:solidFill>
          <a:schemeClr val="bg2"/>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9996" y="440492"/>
            <a:ext cx="2871471" cy="1318654"/>
          </a:xfrm>
          <a:prstGeom prst="rect">
            <a:avLst/>
          </a:prstGeom>
        </p:spPr>
      </p:pic>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2075840"/>
            <a:ext cx="806776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8"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322" y="6061766"/>
            <a:ext cx="1522404" cy="326167"/>
          </a:xfrm>
          <a:prstGeom prst="rect">
            <a:avLst/>
          </a:prstGeom>
        </p:spPr>
      </p:pic>
    </p:spTree>
    <p:extLst>
      <p:ext uri="{BB962C8B-B14F-4D97-AF65-F5344CB8AC3E}">
        <p14:creationId xmlns:p14="http://schemas.microsoft.com/office/powerpoint/2010/main" val="36371264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9996" y="440492"/>
            <a:ext cx="2871471" cy="1318654"/>
          </a:xfrm>
          <a:prstGeom prst="rect">
            <a:avLst/>
          </a:prstGeom>
        </p:spPr>
      </p:pic>
      <p:sp>
        <p:nvSpPr>
          <p:cNvPr id="3" name="Rectangle 2"/>
          <p:cNvSpPr/>
          <p:nvPr userDrawn="1"/>
        </p:nvSpPr>
        <p:spPr bwMode="auto">
          <a:xfrm>
            <a:off x="269239" y="2084172"/>
            <a:ext cx="8067823"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a:xfrm>
            <a:off x="269302" y="2084187"/>
            <a:ext cx="8067761" cy="1793090"/>
          </a:xfrm>
          <a:noFill/>
        </p:spPr>
        <p:txBody>
          <a:bodyPr lIns="146304" tIns="91440" rIns="146304" bIns="91440" anchor="t" anchorCtr="0"/>
          <a:lstStyle>
            <a:lvl1pPr>
              <a:defRPr sz="5882" spc="-98"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301" y="3878574"/>
            <a:ext cx="8067762" cy="1792326"/>
          </a:xfrm>
          <a:noFill/>
        </p:spPr>
        <p:txBody>
          <a:bodyPr lIns="146304" tIns="109728" rIns="146304" bIns="109728">
            <a:noAutofit/>
          </a:bodyPr>
          <a:lstStyle>
            <a:lvl1pPr marL="0" indent="0">
              <a:spcBef>
                <a:spcPts val="0"/>
              </a:spcBef>
              <a:buNone/>
              <a:defRPr sz="3529" spc="0" baseline="0">
                <a:gradFill>
                  <a:gsLst>
                    <a:gs pos="2917">
                      <a:srgbClr val="FFFFFF"/>
                    </a:gs>
                    <a:gs pos="30000">
                      <a:srgbClr val="FFFFFF"/>
                    </a:gs>
                  </a:gsLst>
                  <a:lin ang="5400000" scaled="0"/>
                </a:gradFill>
                <a:latin typeface="+mj-lt"/>
              </a:defRPr>
            </a:lvl1pPr>
          </a:lstStyle>
          <a:p>
            <a:pPr lvl="0"/>
            <a:r>
              <a:rPr lang="en-US" dirty="0" smtClean="0"/>
              <a:t>Speaker Name</a:t>
            </a: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449322" y="6061766"/>
            <a:ext cx="1522404" cy="326167"/>
          </a:xfrm>
          <a:prstGeom prst="rect">
            <a:avLst/>
          </a:prstGeom>
        </p:spPr>
      </p:pic>
    </p:spTree>
    <p:extLst>
      <p:ext uri="{BB962C8B-B14F-4D97-AF65-F5344CB8AC3E}">
        <p14:creationId xmlns:p14="http://schemas.microsoft.com/office/powerpoint/2010/main" val="34742709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Demo slide">
    <p:bg bwMode="auto">
      <p:bgPr>
        <a:solidFill>
          <a:schemeClr val="bg2"/>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59976" y="440492"/>
            <a:ext cx="2871471" cy="1318654"/>
          </a:xfrm>
          <a:prstGeom prst="rect">
            <a:avLst/>
          </a:prstGeom>
        </p:spPr>
      </p:pic>
      <p:sp>
        <p:nvSpPr>
          <p:cNvPr id="4" name="Rectangle 3"/>
          <p:cNvSpPr/>
          <p:nvPr userDrawn="1"/>
        </p:nvSpPr>
        <p:spPr bwMode="auto">
          <a:xfrm>
            <a:off x="269302" y="1187644"/>
            <a:ext cx="8067761"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69241" y="1186356"/>
            <a:ext cx="8067822" cy="2697988"/>
          </a:xfrm>
          <a:noFill/>
        </p:spPr>
        <p:txBody>
          <a:bodyPr tIns="91440" bIns="91440" anchor="t" anchorCtr="0"/>
          <a:lstStyle>
            <a:lvl1pPr>
              <a:defRPr sz="7058" spc="-98"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39" y="3877277"/>
            <a:ext cx="8067813" cy="1793881"/>
          </a:xfrm>
          <a:noFill/>
        </p:spPr>
        <p:txBody>
          <a:bodyPr lIns="182880" tIns="146304" rIns="182880" bIns="146304">
            <a:noAutofit/>
          </a:bodyPr>
          <a:lstStyle>
            <a:lvl1pPr marL="0" indent="0">
              <a:spcBef>
                <a:spcPts val="0"/>
              </a:spcBef>
              <a:buNone/>
              <a:defRPr sz="3529" spc="0" baseline="0">
                <a:gradFill>
                  <a:gsLst>
                    <a:gs pos="0">
                      <a:srgbClr val="FFFFFF"/>
                    </a:gs>
                    <a:gs pos="100000">
                      <a:srgbClr val="FFFFFF"/>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392090647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2"/>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59976" y="440492"/>
            <a:ext cx="2871471" cy="1318654"/>
          </a:xfrm>
          <a:prstGeom prst="rect">
            <a:avLst/>
          </a:prstGeom>
        </p:spPr>
      </p:pic>
      <p:sp>
        <p:nvSpPr>
          <p:cNvPr id="4" name="Rectangle 3"/>
          <p:cNvSpPr/>
          <p:nvPr userDrawn="1"/>
        </p:nvSpPr>
        <p:spPr bwMode="auto">
          <a:xfrm>
            <a:off x="269302" y="1187644"/>
            <a:ext cx="8067761"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69241" y="1186356"/>
            <a:ext cx="8067822" cy="2697988"/>
          </a:xfrm>
          <a:noFill/>
        </p:spPr>
        <p:txBody>
          <a:bodyPr tIns="91440" bIns="91440" anchor="t" anchorCtr="0"/>
          <a:lstStyle>
            <a:lvl1pPr>
              <a:defRPr sz="7058" spc="-98"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321123860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59976" y="440492"/>
            <a:ext cx="2871471" cy="1318654"/>
          </a:xfrm>
          <a:prstGeom prst="rect">
            <a:avLst/>
          </a:prstGeom>
        </p:spPr>
      </p:pic>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594036128"/>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Video slide 2">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0" tIns="143377" rIns="179220" bIns="143377" numCol="1" spcCol="0" rtlCol="0" fromWordArt="0" anchor="t" anchorCtr="0" forceAA="0" compatLnSpc="1">
            <a:prstTxWarp prst="textNoShape">
              <a:avLst/>
            </a:prstTxWarp>
            <a:noAutofit/>
          </a:bodyPr>
          <a:lstStyle/>
          <a:p>
            <a:pPr marL="0" marR="0" lvl="0" indent="0" algn="ctr" defTabSz="913770"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69240" y="1186358"/>
            <a:ext cx="9859116" cy="2697988"/>
          </a:xfrm>
          <a:noFill/>
        </p:spPr>
        <p:txBody>
          <a:bodyPr tIns="91409" bIns="91409" anchor="t" anchorCtr="0"/>
          <a:lstStyle>
            <a:lvl1pPr>
              <a:defRPr sz="7058" spc="-99" baseline="0">
                <a:gradFill>
                  <a:gsLst>
                    <a:gs pos="5833">
                      <a:schemeClr val="bg1">
                        <a:lumMod val="50000"/>
                      </a:schemeClr>
                    </a:gs>
                    <a:gs pos="100000">
                      <a:schemeClr val="bg1">
                        <a:lumMod val="50000"/>
                      </a:schemeClr>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41455026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59976" y="440492"/>
            <a:ext cx="2871471" cy="1318654"/>
          </a:xfrm>
          <a:prstGeom prst="rect">
            <a:avLst/>
          </a:prstGeom>
        </p:spPr>
      </p:pic>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997373943"/>
      </p:ext>
    </p:extLst>
  </p:cSld>
  <p:clrMapOvr>
    <a:masterClrMapping/>
  </p:clrMapOvr>
  <p:transition>
    <p:fade/>
  </p:transition>
  <p:timing>
    <p:tnLst>
      <p:par>
        <p:cTn id="1" dur="indefinite" restart="never" nodeType="tmRoot"/>
      </p:par>
    </p:tnLst>
  </p:timing>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59976" y="440492"/>
            <a:ext cx="2871471" cy="1318654"/>
          </a:xfrm>
          <a:prstGeom prst="rect">
            <a:avLst/>
          </a:prstGeom>
        </p:spPr>
      </p:pic>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1145913993"/>
      </p:ext>
    </p:extLst>
  </p:cSld>
  <p:clrMapOvr>
    <a:masterClrMapping/>
  </p:clrMapOvr>
  <p:transition>
    <p:fade/>
  </p:transition>
  <p:timing>
    <p:tnLst>
      <p:par>
        <p:cTn id="1" dur="indefinite" restart="never" nodeType="tmRoot"/>
      </p:par>
    </p:tnLst>
  </p:timing>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59976" y="440492"/>
            <a:ext cx="2871471" cy="1318654"/>
          </a:xfrm>
          <a:prstGeom prst="rect">
            <a:avLst/>
          </a:prstGeom>
        </p:spPr>
      </p:pic>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195029265"/>
      </p:ext>
    </p:extLst>
  </p:cSld>
  <p:clrMapOvr>
    <a:masterClrMapping/>
  </p:clrMapOvr>
  <p:transition>
    <p:fade/>
  </p:transition>
  <p:timing>
    <p:tnLst>
      <p:par>
        <p:cTn id="1" dur="indefinite" restart="never" nodeType="tmRoot"/>
      </p:par>
    </p:tnLst>
  </p:timing>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581278797"/>
      </p:ext>
    </p:extLst>
  </p:cSld>
  <p:clrMapOvr>
    <a:masterClrMapping/>
  </p:clrMapOvr>
  <p:transition>
    <p:fade/>
  </p:transition>
  <p:timing>
    <p:tnLst>
      <p:par>
        <p:cTn id="1" dur="indefinite" restart="never" nodeType="tmRoot"/>
      </p:par>
    </p:tnLst>
  </p:timing>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gradFill>
                  <a:gsLst>
                    <a:gs pos="2920">
                      <a:schemeClr val="tx1"/>
                    </a:gs>
                    <a:gs pos="100000">
                      <a:schemeClr val="tx1"/>
                    </a:gs>
                  </a:gsLst>
                  <a:lin ang="5400000" scaled="0"/>
                </a:gradFill>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071818875"/>
      </p:ext>
    </p:extLst>
  </p:cSld>
  <p:clrMapOvr>
    <a:masterClrMapping/>
  </p:clrMapOvr>
  <p:transition>
    <p:fade/>
  </p:transition>
  <p:timing>
    <p:tnLst>
      <p:par>
        <p:cTn id="1" dur="indefinite" restart="never" nodeType="tmRoot"/>
      </p:par>
    </p:tnLst>
  </p:timing>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176721217"/>
      </p:ext>
    </p:extLst>
  </p:cSld>
  <p:clrMapOvr>
    <a:masterClrMapping/>
  </p:clrMapOvr>
  <p:transition>
    <p:fade/>
  </p:transition>
  <p:timing>
    <p:tnLst>
      <p:par>
        <p:cTn id="1" dur="indefinite" restart="never" nodeType="tmRoot"/>
      </p:par>
    </p:tnLst>
  </p:timing>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itle and 2-color bulleted">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1pPr>
              <a:buClr>
                <a:schemeClr val="tx2"/>
              </a:buClr>
              <a:defRPr>
                <a:gradFill>
                  <a:gsLst>
                    <a:gs pos="0">
                      <a:schemeClr val="tx1"/>
                    </a:gs>
                    <a:gs pos="100000">
                      <a:schemeClr val="tx1"/>
                    </a:gs>
                  </a:gsLst>
                  <a:lin ang="5400000" scaled="0"/>
                </a:gradFill>
              </a:defRPr>
            </a:lvl1pPr>
            <a:lvl3pPr>
              <a:defRPr sz="2353"/>
            </a:lvl3pPr>
            <a:lvl4pPr>
              <a:defRPr sz="1961"/>
            </a:lvl4pPr>
            <a:lvl5pPr>
              <a:defRPr sz="1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564553622"/>
      </p:ext>
    </p:extLst>
  </p:cSld>
  <p:clrMapOvr>
    <a:masterClrMapping/>
  </p:clrMapOvr>
  <p:transition>
    <p:fade/>
  </p:transition>
  <p:timing>
    <p:tnLst>
      <p:par>
        <p:cTn id="1" dur="indefinite" restart="never" nodeType="tmRoot"/>
      </p:par>
    </p:tnLst>
  </p:timing>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48978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48978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382130147"/>
      </p:ext>
    </p:extLst>
  </p:cSld>
  <p:clrMapOvr>
    <a:masterClrMapping/>
  </p:clrMapOvr>
  <p:transition>
    <p:fade/>
  </p:transition>
  <p:timing>
    <p:tnLst>
      <p:par>
        <p:cTn id="1" dur="indefinite" restart="never" nodeType="tmRoot"/>
      </p:par>
    </p:tnLst>
  </p:timing>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0" indent="0">
              <a:spcBef>
                <a:spcPts val="1200"/>
              </a:spcBef>
              <a:buClr>
                <a:schemeClr val="tx1"/>
              </a:buClr>
              <a:buFont typeface="Wingdings" pitchFamily="2" charset="2"/>
              <a:buNone/>
              <a:defRPr sz="3529">
                <a:solidFill>
                  <a:schemeClr val="tx1"/>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wrap="square">
            <a:spAutoFit/>
          </a:bodyPr>
          <a:lstStyle>
            <a:lvl1pPr marL="0" indent="0">
              <a:spcBef>
                <a:spcPts val="1200"/>
              </a:spcBef>
              <a:buClr>
                <a:schemeClr val="tx1"/>
              </a:buClr>
              <a:buFont typeface="Wingdings" pitchFamily="2" charset="2"/>
              <a:buNone/>
              <a:defRPr sz="3529">
                <a:solidFill>
                  <a:schemeClr val="tx1"/>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38275605"/>
      </p:ext>
    </p:extLst>
  </p:cSld>
  <p:clrMapOvr>
    <a:masterClrMapping/>
  </p:clrMapOvr>
  <p:transition>
    <p:fade/>
  </p:transition>
  <p:timing>
    <p:tnLst>
      <p:par>
        <p:cTn id="1" dur="indefinite" restart="never" nodeType="tmRoot"/>
      </p:par>
    </p:tnLst>
  </p:timing>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552967"/>
          </a:xfrm>
        </p:spPr>
        <p:txBody>
          <a:bodyPr wrap="square">
            <a:spAutoFit/>
          </a:bodyPr>
          <a:lstStyle>
            <a:lvl1pPr marL="281677" indent="-281677">
              <a:spcBef>
                <a:spcPts val="1200"/>
              </a:spcBef>
              <a:buClr>
                <a:schemeClr val="tx1"/>
              </a:buClr>
              <a:buFontTx/>
              <a:buBlip>
                <a:blip r:embed="rId2"/>
              </a:buBlip>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552967"/>
          </a:xfrm>
        </p:spPr>
        <p:txBody>
          <a:bodyPr wrap="square">
            <a:spAutoFit/>
          </a:bodyPr>
          <a:lstStyle>
            <a:lvl1pPr marL="281677" indent="-281677">
              <a:spcBef>
                <a:spcPts val="1200"/>
              </a:spcBef>
              <a:buClr>
                <a:schemeClr val="tx1"/>
              </a:buClr>
              <a:buFontTx/>
              <a:buBlip>
                <a:blip r:embed="rId2"/>
              </a:buBlip>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81026331"/>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Video slide 2">
    <p:bg>
      <p:bgPr>
        <a:solidFill>
          <a:schemeClr val="accent2"/>
        </a:solidFill>
        <a:effectLst/>
      </p:bgPr>
    </p:bg>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0" tIns="143377" rIns="179220" bIns="143377" numCol="1" spcCol="0" rtlCol="0" fromWordArt="0" anchor="t" anchorCtr="0" forceAA="0" compatLnSpc="1">
            <a:prstTxWarp prst="textNoShape">
              <a:avLst/>
            </a:prstTxWarp>
            <a:noAutofit/>
          </a:bodyPr>
          <a:lstStyle/>
          <a:p>
            <a:pPr marL="0" marR="0" lvl="0" indent="0" algn="ctr" defTabSz="913770"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69240" y="1186358"/>
            <a:ext cx="9859116" cy="2697988"/>
          </a:xfrm>
          <a:noFill/>
        </p:spPr>
        <p:txBody>
          <a:bodyPr tIns="91409" bIns="91409" anchor="t" anchorCtr="0"/>
          <a:lstStyle>
            <a:lvl1pPr>
              <a:defRPr sz="7058" spc="-99" baseline="0">
                <a:gradFill>
                  <a:gsLst>
                    <a:gs pos="5833">
                      <a:schemeClr val="tx1"/>
                    </a:gs>
                    <a:gs pos="100000">
                      <a:schemeClr val="tx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24619106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wo Column 2-color Bullet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552967"/>
          </a:xfrm>
        </p:spPr>
        <p:txBody>
          <a:bodyPr wrap="square">
            <a:spAutoFit/>
          </a:bodyPr>
          <a:lstStyle>
            <a:lvl1pPr marL="281677" indent="-281677">
              <a:spcBef>
                <a:spcPts val="1200"/>
              </a:spcBef>
              <a:buClr>
                <a:schemeClr val="tx2"/>
              </a:buClr>
              <a:buFontTx/>
              <a:buBlip>
                <a:blip r:embed="rId2"/>
              </a:buBlip>
              <a:defRPr sz="3529">
                <a:solidFill>
                  <a:schemeClr val="tx1"/>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552967"/>
          </a:xfrm>
        </p:spPr>
        <p:txBody>
          <a:bodyPr wrap="square">
            <a:spAutoFit/>
          </a:bodyPr>
          <a:lstStyle>
            <a:lvl1pPr marL="281677" indent="-281677">
              <a:spcBef>
                <a:spcPts val="1200"/>
              </a:spcBef>
              <a:buClr>
                <a:schemeClr val="tx2"/>
              </a:buClr>
              <a:buFontTx/>
              <a:buBlip>
                <a:blip r:embed="rId2"/>
              </a:buBlip>
              <a:defRPr sz="3529">
                <a:solidFill>
                  <a:schemeClr val="tx1"/>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152720522"/>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185565014"/>
      </p:ext>
    </p:extLst>
  </p:cSld>
  <p:clrMapOvr>
    <a:masterClrMapping/>
  </p:clrMapOvr>
  <p:transition>
    <p:fade/>
  </p:transition>
  <p:timing>
    <p:tnLst>
      <p:par>
        <p:cTn id="1" dur="indefinite" restart="never" nodeType="tmRoot"/>
      </p:par>
    </p:tnLst>
  </p:timing>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1"/>
            <a:ext cx="11655840" cy="899665"/>
          </a:xfrm>
        </p:spPr>
        <p:txBody>
          <a:bodyPr/>
          <a:lstStyle>
            <a:lvl1pPr>
              <a:defRPr sz="7058" baseline="0"/>
            </a:lvl1pPr>
          </a:lstStyle>
          <a:p>
            <a:r>
              <a:rPr lang="en-US" smtClean="0"/>
              <a:t>Click to edit Master title style</a:t>
            </a:r>
            <a:endParaRPr lang="en-US" dirty="0"/>
          </a:p>
        </p:txBody>
      </p:sp>
    </p:spTree>
    <p:extLst>
      <p:ext uri="{BB962C8B-B14F-4D97-AF65-F5344CB8AC3E}">
        <p14:creationId xmlns:p14="http://schemas.microsoft.com/office/powerpoint/2010/main" val="1212128068"/>
      </p:ext>
    </p:extLst>
  </p:cSld>
  <p:clrMapOvr>
    <a:masterClrMapping/>
  </p:clrMapOvr>
  <p:transition>
    <p:fade/>
  </p:transition>
  <p:timing>
    <p:tnLst>
      <p:par>
        <p:cTn id="1" dur="indefinite" restart="never" nodeType="tmRoot"/>
      </p:par>
    </p:tnLst>
  </p:timing>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smtClean="0"/>
              <a:t>Click to edit Master title style</a:t>
            </a:r>
            <a:endParaRPr lang="en-US" dirty="0"/>
          </a:p>
        </p:txBody>
      </p:sp>
    </p:spTree>
    <p:extLst>
      <p:ext uri="{BB962C8B-B14F-4D97-AF65-F5344CB8AC3E}">
        <p14:creationId xmlns:p14="http://schemas.microsoft.com/office/powerpoint/2010/main" val="1007037675"/>
      </p:ext>
    </p:extLst>
  </p:cSld>
  <p:clrMapOvr>
    <a:masterClrMapping/>
  </p:clrMapOvr>
  <p:transition>
    <p:fade/>
  </p:transition>
  <p:timing>
    <p:tnLst>
      <p:par>
        <p:cTn id="1" dur="indefinite" restart="never" nodeType="tmRoot"/>
      </p:par>
    </p:tnLst>
  </p:timing>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smtClean="0"/>
              <a:t>Click to edit Master title style</a:t>
            </a:r>
            <a:endParaRPr lang="en-US" dirty="0"/>
          </a:p>
        </p:txBody>
      </p:sp>
    </p:spTree>
    <p:extLst>
      <p:ext uri="{BB962C8B-B14F-4D97-AF65-F5344CB8AC3E}">
        <p14:creationId xmlns:p14="http://schemas.microsoft.com/office/powerpoint/2010/main" val="4222953243"/>
      </p:ext>
    </p:extLst>
  </p:cSld>
  <p:clrMapOvr>
    <a:masterClrMapping/>
  </p:clrMapOvr>
  <p:transition>
    <p:fade/>
  </p:transition>
  <p:timing>
    <p:tnLst>
      <p:par>
        <p:cTn id="1" dur="indefinite" restart="never" nodeType="tmRoot"/>
      </p:par>
    </p:tnLst>
  </p:timing>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49"/>
            <a:ext cx="9860672" cy="899665"/>
          </a:xfrm>
        </p:spPr>
        <p:txBody>
          <a:bodyPr/>
          <a:lstStyle>
            <a:lvl1pPr marL="228766" indent="-228766">
              <a:defRPr sz="5882"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7"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3471033981"/>
      </p:ext>
    </p:extLst>
  </p:cSld>
  <p:clrMapOvr>
    <a:masterClrMapping/>
  </p:clrMapOvr>
  <p:transition>
    <p:fade/>
  </p:transition>
  <p:timing>
    <p:tnLst>
      <p:par>
        <p:cTn id="1" dur="indefinite" restart="never" nodeType="tmRoot"/>
      </p:par>
    </p:tnLst>
  </p:timing>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bg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3"/>
            <a:ext cx="9860672" cy="899665"/>
          </a:xfrm>
        </p:spPr>
        <p:txBody>
          <a:bodyPr/>
          <a:lstStyle>
            <a:lvl1pPr marL="277008" indent="-277008">
              <a:tabLst>
                <a:tab pos="277008" algn="l"/>
              </a:tabLst>
              <a:defRPr sz="5882"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37"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1051780642"/>
      </p:ext>
    </p:extLst>
  </p:cSld>
  <p:clrMapOvr>
    <a:masterClrMapping/>
  </p:clrMapOvr>
  <p:transition>
    <p:fade/>
  </p:transition>
  <p:timing>
    <p:tnLst>
      <p:par>
        <p:cTn id="1" dur="indefinite" restart="never" nodeType="tmRoot"/>
      </p:par>
    </p:tnLst>
  </p:timing>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Big Idea &amp; 3 Points">
    <p:bg>
      <p:bgPr>
        <a:solidFill>
          <a:schemeClr val="bg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1" y="2383023"/>
            <a:ext cx="11653523" cy="914360"/>
          </a:xfrm>
        </p:spPr>
        <p:txBody>
          <a:bodyPr/>
          <a:lstStyle>
            <a:lvl1pPr marL="0" indent="0">
              <a:buNone/>
              <a:defRPr sz="5294">
                <a:gradFill>
                  <a:gsLst>
                    <a:gs pos="3333">
                      <a:schemeClr val="tx1"/>
                    </a:gs>
                    <a:gs pos="3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p:txBody>
      </p:sp>
      <p:sp>
        <p:nvSpPr>
          <p:cNvPr id="4" name="Title 1"/>
          <p:cNvSpPr>
            <a:spLocks noGrp="1"/>
          </p:cNvSpPr>
          <p:nvPr>
            <p:ph type="title"/>
          </p:nvPr>
        </p:nvSpPr>
        <p:spPr>
          <a:xfrm>
            <a:off x="277021" y="1187621"/>
            <a:ext cx="11655840" cy="899665"/>
          </a:xfrm>
        </p:spPr>
        <p:txBody>
          <a:bodyPr/>
          <a:lstStyle>
            <a:lvl1pPr>
              <a:defRPr sz="7058"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625357578"/>
      </p:ext>
    </p:extLst>
  </p:cSld>
  <p:clrMapOvr>
    <a:masterClrMapping/>
  </p:clrMapOvr>
  <p:transition>
    <p:fade/>
  </p:transition>
  <p:timing>
    <p:tnLst>
      <p:par>
        <p:cTn id="1" dur="indefinite" restart="never" nodeType="tmRoot"/>
      </p:par>
    </p:tnLst>
  </p:timing>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1_50-50 Right Photo Layout_02">
    <p:bg bwMode="auto">
      <p:bgPr>
        <a:solidFill>
          <a:schemeClr val="bg2"/>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9996" y="440492"/>
            <a:ext cx="2871471" cy="1318654"/>
          </a:xfrm>
          <a:prstGeom prst="rect">
            <a:avLst/>
          </a:prstGeom>
        </p:spPr>
      </p:pic>
      <p:sp>
        <p:nvSpPr>
          <p:cNvPr id="4" name="Title 1"/>
          <p:cNvSpPr>
            <a:spLocks noGrp="1"/>
          </p:cNvSpPr>
          <p:nvPr>
            <p:ph type="title" hasCustomPrompt="1"/>
          </p:nvPr>
        </p:nvSpPr>
        <p:spPr bwMode="invGray">
          <a:xfrm>
            <a:off x="269240" y="2095970"/>
            <a:ext cx="5378549" cy="2677859"/>
          </a:xfrm>
          <a:noFill/>
        </p:spPr>
        <p:txBody>
          <a:bodyPr vert="horz" wrap="square" lIns="146304" tIns="91440" rIns="146304" bIns="91440" rtlCol="0" anchor="t" anchorCtr="0">
            <a:noAutofit/>
          </a:bodyPr>
          <a:lstStyle>
            <a:lvl1pPr>
              <a:defRPr lang="en-US" sz="5882" spc="-98" baseline="0" dirty="0">
                <a:gradFill>
                  <a:gsLst>
                    <a:gs pos="5833">
                      <a:srgbClr val="FFFFFF"/>
                    </a:gs>
                    <a:gs pos="18000">
                      <a:srgbClr val="FFFFFF"/>
                    </a:gs>
                  </a:gsLst>
                  <a:lin ang="5400000" scaled="0"/>
                </a:gra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841" y="4773829"/>
            <a:ext cx="5377215" cy="896551"/>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10"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448213" y="6061766"/>
            <a:ext cx="1522404" cy="326167"/>
          </a:xfrm>
          <a:prstGeom prst="rect">
            <a:avLst/>
          </a:prstGeom>
        </p:spPr>
      </p:pic>
      <p:pic>
        <p:nvPicPr>
          <p:cNvPr id="8" name="Picture Placeholder 4"/>
          <p:cNvPicPr>
            <a:picLocks noChangeAspect="1"/>
          </p:cNvPicPr>
          <p:nvPr userDrawn="1"/>
        </p:nvPicPr>
        <p:blipFill rotWithShape="1">
          <a:blip r:embed="rId4">
            <a:extLst>
              <a:ext uri="{28A0092B-C50C-407E-A947-70E740481C1C}">
                <a14:useLocalDpi xmlns:a14="http://schemas.microsoft.com/office/drawing/2010/main" val="0"/>
              </a:ext>
            </a:extLst>
          </a:blip>
          <a:srcRect l="23279" r="17893"/>
          <a:stretch/>
        </p:blipFill>
        <p:spPr>
          <a:xfrm>
            <a:off x="6170701" y="0"/>
            <a:ext cx="6050868" cy="6858000"/>
          </a:xfrm>
          <a:prstGeom prst="rect">
            <a:avLst/>
          </a:prstGeom>
        </p:spPr>
      </p:pic>
      <p:pic>
        <p:nvPicPr>
          <p:cNvPr id="9" name="Picture Placeholder 4"/>
          <p:cNvPicPr>
            <a:picLocks noChangeAspect="1"/>
          </p:cNvPicPr>
          <p:nvPr userDrawn="1"/>
        </p:nvPicPr>
        <p:blipFill rotWithShape="1">
          <a:blip r:embed="rId5">
            <a:extLst>
              <a:ext uri="{28A0092B-C50C-407E-A947-70E740481C1C}">
                <a14:useLocalDpi xmlns:a14="http://schemas.microsoft.com/office/drawing/2010/main" val="0"/>
              </a:ext>
            </a:extLst>
          </a:blip>
          <a:srcRect l="-503" t="26090" r="67" b="-1"/>
          <a:stretch/>
        </p:blipFill>
        <p:spPr>
          <a:xfrm>
            <a:off x="6146999" y="-7783"/>
            <a:ext cx="6074570" cy="6873565"/>
          </a:xfrm>
          <a:prstGeom prst="rect">
            <a:avLst/>
          </a:prstGeom>
        </p:spPr>
      </p:pic>
    </p:spTree>
    <p:extLst>
      <p:ext uri="{BB962C8B-B14F-4D97-AF65-F5344CB8AC3E}">
        <p14:creationId xmlns:p14="http://schemas.microsoft.com/office/powerpoint/2010/main" val="269078073"/>
      </p:ext>
    </p:extLst>
  </p:cSld>
  <p:clrMapOvr>
    <a:masterClrMapping/>
  </p:clrMapOvr>
  <p:transition>
    <p:fade/>
  </p:transition>
  <p:timing>
    <p:tnLst>
      <p:par>
        <p:cTn id="1" dur="indefinite" restart="never" nodeType="tmRoot"/>
      </p:par>
    </p:tnLst>
  </p:timing>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1_50-50 Right Photo Layout_03">
    <p:bg bwMode="auto">
      <p:bgPr>
        <a:solidFill>
          <a:schemeClr val="bg2"/>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9996" y="440492"/>
            <a:ext cx="2871471" cy="1318654"/>
          </a:xfrm>
          <a:prstGeom prst="rect">
            <a:avLst/>
          </a:prstGeom>
        </p:spPr>
      </p:pic>
      <p:sp>
        <p:nvSpPr>
          <p:cNvPr id="4" name="Title 1"/>
          <p:cNvSpPr>
            <a:spLocks noGrp="1"/>
          </p:cNvSpPr>
          <p:nvPr>
            <p:ph type="title" hasCustomPrompt="1"/>
          </p:nvPr>
        </p:nvSpPr>
        <p:spPr bwMode="invGray">
          <a:xfrm>
            <a:off x="269240" y="2095970"/>
            <a:ext cx="5378549" cy="2677859"/>
          </a:xfrm>
          <a:noFill/>
        </p:spPr>
        <p:txBody>
          <a:bodyPr vert="horz" wrap="square" lIns="146304" tIns="91440" rIns="146304" bIns="91440" rtlCol="0" anchor="t" anchorCtr="0">
            <a:noAutofit/>
          </a:bodyPr>
          <a:lstStyle>
            <a:lvl1pPr>
              <a:defRPr lang="en-US" sz="5882" spc="-98" baseline="0" dirty="0">
                <a:gradFill>
                  <a:gsLst>
                    <a:gs pos="5833">
                      <a:srgbClr val="FFFFFF"/>
                    </a:gs>
                    <a:gs pos="18000">
                      <a:srgbClr val="FFFFFF"/>
                    </a:gs>
                  </a:gsLst>
                  <a:lin ang="5400000" scaled="0"/>
                </a:gra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841" y="4773829"/>
            <a:ext cx="5377215" cy="896551"/>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10"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448213" y="6061766"/>
            <a:ext cx="1522404" cy="326167"/>
          </a:xfrm>
          <a:prstGeom prst="rect">
            <a:avLst/>
          </a:prstGeom>
        </p:spPr>
      </p:pic>
      <p:pic>
        <p:nvPicPr>
          <p:cNvPr id="8" name="Picture Placeholder 4"/>
          <p:cNvPicPr>
            <a:picLocks noChangeAspect="1"/>
          </p:cNvPicPr>
          <p:nvPr userDrawn="1"/>
        </p:nvPicPr>
        <p:blipFill rotWithShape="1">
          <a:blip r:embed="rId4">
            <a:extLst>
              <a:ext uri="{28A0092B-C50C-407E-A947-70E740481C1C}">
                <a14:useLocalDpi xmlns:a14="http://schemas.microsoft.com/office/drawing/2010/main" val="0"/>
              </a:ext>
            </a:extLst>
          </a:blip>
          <a:srcRect l="1536" t="114" r="36245" b="-114"/>
          <a:stretch/>
        </p:blipFill>
        <p:spPr>
          <a:xfrm>
            <a:off x="6170701" y="1"/>
            <a:ext cx="6050868" cy="6857999"/>
          </a:xfrm>
          <a:prstGeom prst="rect">
            <a:avLst/>
          </a:prstGeom>
        </p:spPr>
      </p:pic>
    </p:spTree>
    <p:extLst>
      <p:ext uri="{BB962C8B-B14F-4D97-AF65-F5344CB8AC3E}">
        <p14:creationId xmlns:p14="http://schemas.microsoft.com/office/powerpoint/2010/main" val="1389481982"/>
      </p:ext>
    </p:extLst>
  </p:cSld>
  <p:clrMapOvr>
    <a:masterClrMapping/>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6"/>
            <a:ext cx="11653523" cy="1796217"/>
          </a:xfrm>
          <a:noFill/>
        </p:spPr>
        <p:txBody>
          <a:bodyPr tIns="91409" bIns="91409" anchor="t" anchorCtr="0"/>
          <a:lstStyle>
            <a:lvl1pPr>
              <a:defRPr sz="8529" spc="-99"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94928072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5111387"/>
      </p:ext>
    </p:extLst>
  </p:cSld>
  <p:clrMapOvr>
    <a:masterClrMapping/>
  </p:clrMapOvr>
  <p:transition>
    <p:fade/>
  </p:transition>
  <p:timing>
    <p:tnLst>
      <p:par>
        <p:cTn id="1" dur="indefinite" restart="never" nodeType="tmRoot"/>
      </p:par>
    </p:tnLst>
  </p:timing>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2925012"/>
      </p:ext>
    </p:extLst>
  </p:cSld>
  <p:clrMapOvr>
    <a:masterClrMapping/>
  </p:clrMapOvr>
  <p:transition>
    <p:fade/>
  </p:transition>
  <p:timing>
    <p:tnLst>
      <p:par>
        <p:cTn id="1" dur="indefinite" restart="never" nodeType="tmRoot"/>
      </p:par>
    </p:tnLst>
  </p:timing>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9258188"/>
      </p:ext>
    </p:extLst>
  </p:cSld>
  <p:clrMapOvr>
    <a:masterClrMapping/>
  </p:clrMapOvr>
  <p:transition>
    <p:fade/>
  </p:transition>
  <p:timing>
    <p:tnLst>
      <p:par>
        <p:cTn id="1" dur="indefinite" restart="never" nodeType="tmRoot"/>
      </p:par>
    </p:tnLst>
  </p:timing>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08044985"/>
      </p:ext>
    </p:extLst>
  </p:cSld>
  <p:clrMapOvr>
    <a:masterClrMapping/>
  </p:clrMapOvr>
  <p:transition>
    <p:fade/>
  </p:transition>
  <p:timing>
    <p:tnLst>
      <p:par>
        <p:cTn id="1" dur="indefinite" restart="never" nodeType="tmRoot"/>
      </p:par>
    </p:tnLst>
  </p:timing>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Wingdings" panose="05000000000000000000" pitchFamily="2" charset="2"/>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Wingdings" panose="05000000000000000000" pitchFamily="2" charset="2"/>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32570921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Black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Wingdings" panose="05000000000000000000" pitchFamily="2" charset="2"/>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Wingdings" panose="05000000000000000000" pitchFamily="2" charset="2"/>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04122450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66.xml><?xml version="1.0" encoding="utf-8"?>
<p:sldLayout xmlns:a="http://schemas.openxmlformats.org/drawingml/2006/main" xmlns:r="http://schemas.openxmlformats.org/officeDocument/2006/relationships" xmlns:p="http://schemas.openxmlformats.org/presentationml/2006/main" userDrawn="1">
  <p:cSld name="1_Title an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381001" y="280418"/>
            <a:ext cx="11151917" cy="771151"/>
          </a:xfrm>
        </p:spPr>
        <p:txBody>
          <a:bodyPr/>
          <a:lstStyle>
            <a:lvl1pPr>
              <a:defRPr>
                <a:solidFill>
                  <a:srgbClr val="5F5F5F"/>
                </a:soli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77953" y="1402081"/>
            <a:ext cx="11151917" cy="2187971"/>
          </a:xfrm>
        </p:spPr>
        <p:txBody>
          <a:bodyPr/>
          <a:lstStyle>
            <a:lvl1pPr>
              <a:defRPr>
                <a:solidFill>
                  <a:srgbClr val="5F5F5F"/>
                </a:solidFill>
              </a:defRPr>
            </a:lvl1pPr>
            <a:lvl2pPr>
              <a:defRPr>
                <a:solidFill>
                  <a:srgbClr val="5F5F5F"/>
                </a:solidFill>
              </a:defRPr>
            </a:lvl2pPr>
            <a:lvl3pPr>
              <a:defRPr>
                <a:solidFill>
                  <a:srgbClr val="5F5F5F"/>
                </a:solidFill>
              </a:defRPr>
            </a:lvl3pPr>
            <a:lvl4pPr>
              <a:defRPr>
                <a:solidFill>
                  <a:srgbClr val="5F5F5F"/>
                </a:solidFill>
              </a:defRPr>
            </a:lvl4pPr>
            <a:lvl5pPr>
              <a:defRPr>
                <a:solidFill>
                  <a:srgbClr val="5F5F5F"/>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0825714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67.xml><?xml version="1.0" encoding="utf-8"?>
<p:sldLayout xmlns:a="http://schemas.openxmlformats.org/drawingml/2006/main" xmlns:r="http://schemas.openxmlformats.org/officeDocument/2006/relationships" xmlns:p="http://schemas.openxmlformats.org/presentationml/2006/main" userDrawn="1">
  <p:cSld name="DK BLUE 3 COLUMN">
    <p:bg>
      <p:bgPr>
        <a:solidFill>
          <a:schemeClr val="bg1"/>
        </a:solidFill>
        <a:effectLst/>
      </p:bgPr>
    </p:bg>
    <p:spTree>
      <p:nvGrpSpPr>
        <p:cNvPr id="1" name=""/>
        <p:cNvGrpSpPr/>
        <p:nvPr/>
      </p:nvGrpSpPr>
      <p:grpSpPr>
        <a:xfrm>
          <a:off x="0" y="0"/>
          <a:ext cx="0" cy="0"/>
          <a:chOff x="0" y="0"/>
          <a:chExt cx="0" cy="0"/>
        </a:xfrm>
      </p:grpSpPr>
      <p:sp>
        <p:nvSpPr>
          <p:cNvPr id="9" name="Text Placeholder 8"/>
          <p:cNvSpPr>
            <a:spLocks noGrp="1"/>
          </p:cNvSpPr>
          <p:nvPr>
            <p:ph type="body" sz="quarter" idx="15"/>
          </p:nvPr>
        </p:nvSpPr>
        <p:spPr>
          <a:xfrm>
            <a:off x="525702" y="2057401"/>
            <a:ext cx="3658553" cy="327117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Text Placeholder 10"/>
          <p:cNvSpPr>
            <a:spLocks noGrp="1"/>
          </p:cNvSpPr>
          <p:nvPr>
            <p:ph type="body" sz="quarter" idx="16"/>
          </p:nvPr>
        </p:nvSpPr>
        <p:spPr>
          <a:xfrm>
            <a:off x="4377931" y="2057401"/>
            <a:ext cx="3658553" cy="327117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Text Placeholder 12"/>
          <p:cNvSpPr>
            <a:spLocks noGrp="1"/>
          </p:cNvSpPr>
          <p:nvPr>
            <p:ph type="body" sz="quarter" idx="17"/>
          </p:nvPr>
        </p:nvSpPr>
        <p:spPr>
          <a:xfrm>
            <a:off x="8230156" y="2057401"/>
            <a:ext cx="3658553" cy="327117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4" name="Title 13"/>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766829239"/>
      </p:ext>
    </p:extLst>
  </p:cSld>
  <p:clrMapOvr>
    <a:masterClrMapping/>
  </p:clrMapOvr>
  <p:transition>
    <p:fade/>
  </p:transition>
  <p:timing>
    <p:tnLst>
      <p:par>
        <p:cTn id="1" dur="indefinite" restart="never" nodeType="tmRoot"/>
      </p:par>
    </p:tnLst>
  </p:timing>
</p:sldLayout>
</file>

<file path=ppt/slideLayouts/slideLayout168.xml><?xml version="1.0" encoding="utf-8"?>
<p:sldLayout xmlns:a="http://schemas.openxmlformats.org/drawingml/2006/main" xmlns:r="http://schemas.openxmlformats.org/officeDocument/2006/relationships" xmlns:p="http://schemas.openxmlformats.org/presentationml/2006/main">
  <p:cSld name="PresentationTitle_HEALTHCARE">
    <p:bg>
      <p:bgPr>
        <a:solidFill>
          <a:schemeClr val="bg1"/>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4">
            <a:extLst>
              <a:ext uri="{28A0092B-C50C-407E-A947-70E740481C1C}">
                <a14:useLocalDpi xmlns:a14="http://schemas.microsoft.com/office/drawing/2010/main" val="0"/>
              </a:ext>
            </a:extLst>
          </a:blip>
          <a:srcRect l="140" t="13287" r="2103" b="3771"/>
          <a:stretch/>
        </p:blipFill>
        <p:spPr>
          <a:xfrm>
            <a:off x="0" y="0"/>
            <a:ext cx="12221570" cy="6890112"/>
          </a:xfrm>
          <a:prstGeom prst="rect">
            <a:avLst/>
          </a:prstGeom>
        </p:spPr>
      </p:pic>
      <p:graphicFrame>
        <p:nvGraphicFramePr>
          <p:cNvPr id="2" name="Object 1" hidden="1"/>
          <p:cNvGraphicFramePr>
            <a:graphicFrameLocks noChangeAspect="1"/>
          </p:cNvGraphicFramePr>
          <p:nvPr>
            <p:custDataLst>
              <p:tags r:id="rId2"/>
            </p:custDataLst>
            <p:extLst/>
          </p:nvPr>
        </p:nvGraphicFramePr>
        <p:xfrm>
          <a:off x="1559" y="1559"/>
          <a:ext cx="1556" cy="1556"/>
        </p:xfrm>
        <a:graphic>
          <a:graphicData uri="http://schemas.openxmlformats.org/presentationml/2006/ole">
            <mc:AlternateContent xmlns:mc="http://schemas.openxmlformats.org/markup-compatibility/2006">
              <mc:Choice xmlns:v="urn:schemas-microsoft-com:vml" Requires="v">
                <p:oleObj spid="_x0000_s10282"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59" y="1559"/>
                        <a:ext cx="1556" cy="1556"/>
                      </a:xfrm>
                      <a:prstGeom prst="rect">
                        <a:avLst/>
                      </a:prstGeom>
                    </p:spPr>
                  </p:pic>
                </p:oleObj>
              </mc:Fallback>
            </mc:AlternateContent>
          </a:graphicData>
        </a:graphic>
      </p:graphicFrame>
      <p:sp>
        <p:nvSpPr>
          <p:cNvPr id="16" name="Title 1"/>
          <p:cNvSpPr>
            <a:spLocks noGrp="1"/>
          </p:cNvSpPr>
          <p:nvPr>
            <p:ph type="ctrTitle" hasCustomPrompt="1"/>
          </p:nvPr>
        </p:nvSpPr>
        <p:spPr>
          <a:xfrm>
            <a:off x="457202" y="2440828"/>
            <a:ext cx="6152365" cy="1329595"/>
          </a:xfrm>
          <a:prstGeom prst="rect">
            <a:avLst/>
          </a:prstGeom>
        </p:spPr>
        <p:txBody>
          <a:bodyPr wrap="square" lIns="143407" tIns="0" rIns="143407" bIns="0">
            <a:spAutoFit/>
          </a:bodyPr>
          <a:lstStyle>
            <a:lvl1pPr>
              <a:lnSpc>
                <a:spcPct val="90000"/>
              </a:lnSpc>
              <a:spcBef>
                <a:spcPts val="0"/>
              </a:spcBef>
              <a:defRPr sz="4800" baseline="0">
                <a:solidFill>
                  <a:schemeClr val="bg1"/>
                </a:solidFill>
              </a:defRPr>
            </a:lvl1pPr>
          </a:lstStyle>
          <a:p>
            <a:r>
              <a:rPr lang="en-US" dirty="0" smtClean="0"/>
              <a:t>Headline here, second line here</a:t>
            </a:r>
            <a:endParaRPr lang="en-US" dirty="0"/>
          </a:p>
        </p:txBody>
      </p:sp>
      <p:sp>
        <p:nvSpPr>
          <p:cNvPr id="17" name="Subtitle 2"/>
          <p:cNvSpPr>
            <a:spLocks noGrp="1"/>
          </p:cNvSpPr>
          <p:nvPr>
            <p:ph type="subTitle" idx="1" hasCustomPrompt="1"/>
          </p:nvPr>
        </p:nvSpPr>
        <p:spPr>
          <a:xfrm>
            <a:off x="457202" y="4897113"/>
            <a:ext cx="6152293" cy="581786"/>
          </a:xfrm>
          <a:prstGeom prst="rect">
            <a:avLst/>
          </a:prstGeom>
        </p:spPr>
        <p:txBody>
          <a:bodyPr lIns="143407" tIns="0" rIns="143407" bIns="0"/>
          <a:lstStyle>
            <a:lvl1pPr marL="0" indent="0" algn="l">
              <a:lnSpc>
                <a:spcPct val="90000"/>
              </a:lnSpc>
              <a:spcBef>
                <a:spcPts val="0"/>
              </a:spcBef>
              <a:buNone/>
              <a:defRPr sz="2100">
                <a:solidFill>
                  <a:schemeClr val="bg1"/>
                </a:solidFill>
                <a:latin typeface="+mn-lt"/>
              </a:defRPr>
            </a:lvl1pPr>
            <a:lvl2pPr marL="447877" indent="0" algn="ctr">
              <a:buNone/>
              <a:defRPr>
                <a:solidFill>
                  <a:schemeClr val="tx1">
                    <a:tint val="75000"/>
                  </a:schemeClr>
                </a:solidFill>
              </a:defRPr>
            </a:lvl2pPr>
            <a:lvl3pPr marL="895756" indent="0" algn="ctr">
              <a:buNone/>
              <a:defRPr>
                <a:solidFill>
                  <a:schemeClr val="tx1">
                    <a:tint val="75000"/>
                  </a:schemeClr>
                </a:solidFill>
              </a:defRPr>
            </a:lvl3pPr>
            <a:lvl4pPr marL="1343633" indent="0" algn="ctr">
              <a:buNone/>
              <a:defRPr>
                <a:solidFill>
                  <a:schemeClr val="tx1">
                    <a:tint val="75000"/>
                  </a:schemeClr>
                </a:solidFill>
              </a:defRPr>
            </a:lvl4pPr>
            <a:lvl5pPr marL="1791514" indent="0" algn="ctr">
              <a:buNone/>
              <a:defRPr>
                <a:solidFill>
                  <a:schemeClr val="tx1">
                    <a:tint val="75000"/>
                  </a:schemeClr>
                </a:solidFill>
              </a:defRPr>
            </a:lvl5pPr>
            <a:lvl6pPr marL="2239390" indent="0" algn="ctr">
              <a:buNone/>
              <a:defRPr>
                <a:solidFill>
                  <a:schemeClr val="tx1">
                    <a:tint val="75000"/>
                  </a:schemeClr>
                </a:solidFill>
              </a:defRPr>
            </a:lvl6pPr>
            <a:lvl7pPr marL="2687269" indent="0" algn="ctr">
              <a:buNone/>
              <a:defRPr>
                <a:solidFill>
                  <a:schemeClr val="tx1">
                    <a:tint val="75000"/>
                  </a:schemeClr>
                </a:solidFill>
              </a:defRPr>
            </a:lvl7pPr>
            <a:lvl8pPr marL="3135146" indent="0" algn="ctr">
              <a:buNone/>
              <a:defRPr>
                <a:solidFill>
                  <a:schemeClr val="tx1">
                    <a:tint val="75000"/>
                  </a:schemeClr>
                </a:solidFill>
              </a:defRPr>
            </a:lvl8pPr>
            <a:lvl9pPr marL="3583024" indent="0" algn="ctr">
              <a:buNone/>
              <a:defRPr>
                <a:solidFill>
                  <a:schemeClr val="tx1">
                    <a:tint val="75000"/>
                  </a:schemeClr>
                </a:solidFill>
              </a:defRPr>
            </a:lvl9pPr>
          </a:lstStyle>
          <a:p>
            <a:r>
              <a:rPr lang="en-US" dirty="0" smtClean="0"/>
              <a:t>Speaker Name</a:t>
            </a:r>
            <a:br>
              <a:rPr lang="en-US" dirty="0" smtClean="0"/>
            </a:br>
            <a:r>
              <a:rPr lang="en-US" dirty="0" smtClean="0"/>
              <a:t>Date</a:t>
            </a:r>
          </a:p>
        </p:txBody>
      </p:sp>
      <p:sp>
        <p:nvSpPr>
          <p:cNvPr id="19" name="Text Placeholder 7"/>
          <p:cNvSpPr>
            <a:spLocks noGrp="1"/>
          </p:cNvSpPr>
          <p:nvPr>
            <p:ph type="body" sz="quarter" idx="10" hasCustomPrompt="1"/>
          </p:nvPr>
        </p:nvSpPr>
        <p:spPr>
          <a:xfrm>
            <a:off x="457581" y="3844288"/>
            <a:ext cx="6168385" cy="863867"/>
          </a:xfrm>
          <a:prstGeom prst="rect">
            <a:avLst/>
          </a:prstGeom>
        </p:spPr>
        <p:txBody>
          <a:bodyPr lIns="143407" tIns="0" rIns="143407" bIns="0">
            <a:normAutofit/>
          </a:bodyPr>
          <a:lstStyle>
            <a:lvl1pPr marL="0" indent="0">
              <a:lnSpc>
                <a:spcPct val="90000"/>
              </a:lnSpc>
              <a:spcBef>
                <a:spcPts val="0"/>
              </a:spcBef>
              <a:buNone/>
              <a:defRPr sz="2000" baseline="0">
                <a:solidFill>
                  <a:schemeClr val="bg1"/>
                </a:solidFill>
                <a:latin typeface="+mn-lt"/>
              </a:defRPr>
            </a:lvl1pPr>
            <a:lvl2pPr marL="335909" indent="0">
              <a:buNone/>
              <a:defRPr sz="1600">
                <a:solidFill>
                  <a:schemeClr val="bg1"/>
                </a:solidFill>
                <a:latin typeface="+mj-lt"/>
              </a:defRPr>
            </a:lvl2pPr>
            <a:lvl3pPr marL="559848" indent="0">
              <a:buNone/>
              <a:defRPr sz="1300">
                <a:solidFill>
                  <a:schemeClr val="bg1"/>
                </a:solidFill>
                <a:latin typeface="+mj-lt"/>
              </a:defRPr>
            </a:lvl3pPr>
            <a:lvl4pPr marL="783786" indent="0">
              <a:buNone/>
              <a:defRPr sz="1200">
                <a:solidFill>
                  <a:schemeClr val="bg1"/>
                </a:solidFill>
                <a:latin typeface="+mj-lt"/>
              </a:defRPr>
            </a:lvl4pPr>
            <a:lvl5pPr marL="1007726" indent="0">
              <a:buNone/>
              <a:defRPr sz="1200">
                <a:solidFill>
                  <a:schemeClr val="bg1"/>
                </a:solidFill>
                <a:latin typeface="+mj-lt"/>
              </a:defRPr>
            </a:lvl5pPr>
          </a:lstStyle>
          <a:p>
            <a:pPr lvl="0"/>
            <a:r>
              <a:rPr lang="en-US" dirty="0" smtClean="0"/>
              <a:t>Sub header here</a:t>
            </a:r>
            <a:endParaRPr lang="en-US" dirty="0"/>
          </a:p>
        </p:txBody>
      </p:sp>
      <p:pic>
        <p:nvPicPr>
          <p:cNvPr id="20" name="Picture 19"/>
          <p:cNvPicPr>
            <a:picLocks noChangeAspect="1"/>
          </p:cNvPicPr>
          <p:nvPr/>
        </p:nvPicPr>
        <p:blipFill>
          <a:blip r:embed="rId7" cstate="email">
            <a:extLst>
              <a:ext uri="{28A0092B-C50C-407E-A947-70E740481C1C}">
                <a14:useLocalDpi xmlns:a14="http://schemas.microsoft.com/office/drawing/2010/main" val="0"/>
              </a:ext>
            </a:extLst>
          </a:blip>
          <a:stretch>
            <a:fillRect/>
          </a:stretch>
        </p:blipFill>
        <p:spPr>
          <a:xfrm>
            <a:off x="10568144" y="6402581"/>
            <a:ext cx="1278487" cy="280187"/>
          </a:xfrm>
          <a:prstGeom prst="rect">
            <a:avLst/>
          </a:prstGeom>
        </p:spPr>
      </p:pic>
    </p:spTree>
    <p:extLst>
      <p:ext uri="{BB962C8B-B14F-4D97-AF65-F5344CB8AC3E}">
        <p14:creationId xmlns:p14="http://schemas.microsoft.com/office/powerpoint/2010/main" val="194134000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69.xml><?xml version="1.0" encoding="utf-8"?>
<p:sldLayout xmlns:a="http://schemas.openxmlformats.org/drawingml/2006/main" xmlns:r="http://schemas.openxmlformats.org/officeDocument/2006/relationships" xmlns:p="http://schemas.openxmlformats.org/presentationml/2006/main">
  <p:cSld name="General 1">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9" name="Subtitle 2"/>
          <p:cNvSpPr txBox="1">
            <a:spLocks/>
          </p:cNvSpPr>
          <p:nvPr/>
        </p:nvSpPr>
        <p:spPr>
          <a:xfrm>
            <a:off x="381000" y="1016024"/>
            <a:ext cx="4572000" cy="4387529"/>
          </a:xfrm>
          <a:prstGeom prst="rect">
            <a:avLst/>
          </a:prstGeom>
          <a:solidFill>
            <a:schemeClr val="accent2">
              <a:alpha val="84000"/>
            </a:schemeClr>
          </a:solidFill>
        </p:spPr>
        <p:txBody>
          <a:bodyPr lIns="195044" tIns="195044" rIns="195044" bIns="195044">
            <a:normAutofit/>
          </a:bodyPr>
          <a:lstStyle>
            <a:lvl1pPr marL="0" indent="0" algn="l" defTabSz="514485" rtl="0" eaLnBrk="1" latinLnBrk="0" hangingPunct="1">
              <a:lnSpc>
                <a:spcPct val="90000"/>
              </a:lnSpc>
              <a:spcBef>
                <a:spcPct val="20000"/>
              </a:spcBef>
              <a:buSzPct val="90000"/>
              <a:buFont typeface="Arial" pitchFamily="34" charset="0"/>
              <a:buNone/>
              <a:defRPr sz="3200" kern="1200">
                <a:gradFill>
                  <a:gsLst>
                    <a:gs pos="0">
                      <a:schemeClr val="tx1">
                        <a:lumMod val="75000"/>
                        <a:lumOff val="25000"/>
                      </a:schemeClr>
                    </a:gs>
                    <a:gs pos="86000">
                      <a:schemeClr val="tx1">
                        <a:lumMod val="75000"/>
                        <a:lumOff val="25000"/>
                      </a:schemeClr>
                    </a:gs>
                  </a:gsLst>
                  <a:lin ang="5400000" scaled="0"/>
                </a:gradFill>
                <a:latin typeface="+mn-lt"/>
                <a:ea typeface="+mn-ea"/>
                <a:cs typeface="+mn-cs"/>
              </a:defRPr>
            </a:lvl1pPr>
            <a:lvl2pPr marL="0" indent="0" algn="l" defTabSz="514485" rtl="0" eaLnBrk="1" latinLnBrk="0" hangingPunct="1">
              <a:lnSpc>
                <a:spcPct val="90000"/>
              </a:lnSpc>
              <a:spcBef>
                <a:spcPct val="20000"/>
              </a:spcBef>
              <a:buSzPct val="90000"/>
              <a:buFont typeface="Arial" pitchFamily="34" charset="0"/>
              <a:buNone/>
              <a:tabLst>
                <a:tab pos="354617" algn="l"/>
              </a:tabLst>
              <a:defRPr sz="1800" kern="1200">
                <a:gradFill>
                  <a:gsLst>
                    <a:gs pos="0">
                      <a:schemeClr val="tx1">
                        <a:lumMod val="75000"/>
                        <a:lumOff val="25000"/>
                      </a:schemeClr>
                    </a:gs>
                    <a:gs pos="86000">
                      <a:schemeClr val="tx1">
                        <a:lumMod val="75000"/>
                        <a:lumOff val="25000"/>
                      </a:schemeClr>
                    </a:gs>
                  </a:gsLst>
                  <a:lin ang="5400000" scaled="0"/>
                </a:gradFill>
                <a:latin typeface="+mn-lt"/>
                <a:ea typeface="+mn-ea"/>
                <a:cs typeface="+mn-cs"/>
              </a:defRPr>
            </a:lvl2pPr>
            <a:lvl3pPr marL="0" indent="0" algn="l" defTabSz="514485" rtl="0" eaLnBrk="1" latinLnBrk="0" hangingPunct="1">
              <a:lnSpc>
                <a:spcPct val="90000"/>
              </a:lnSpc>
              <a:spcBef>
                <a:spcPct val="20000"/>
              </a:spcBef>
              <a:buSzPct val="90000"/>
              <a:buFont typeface="Arial" pitchFamily="34" charset="0"/>
              <a:buNone/>
              <a:defRPr sz="1400" kern="1200">
                <a:gradFill>
                  <a:gsLst>
                    <a:gs pos="0">
                      <a:schemeClr val="tx1">
                        <a:lumMod val="75000"/>
                        <a:lumOff val="25000"/>
                      </a:schemeClr>
                    </a:gs>
                    <a:gs pos="86000">
                      <a:schemeClr val="tx1">
                        <a:lumMod val="75000"/>
                        <a:lumOff val="25000"/>
                      </a:schemeClr>
                    </a:gs>
                  </a:gsLst>
                  <a:lin ang="5400000" scaled="0"/>
                </a:gradFill>
                <a:latin typeface="+mn-lt"/>
                <a:ea typeface="+mn-ea"/>
                <a:cs typeface="+mn-cs"/>
              </a:defRPr>
            </a:lvl3pPr>
            <a:lvl4pPr marL="0" indent="0" algn="l" defTabSz="514485" rtl="0" eaLnBrk="1" latinLnBrk="0" hangingPunct="1">
              <a:lnSpc>
                <a:spcPct val="90000"/>
              </a:lnSpc>
              <a:spcBef>
                <a:spcPct val="20000"/>
              </a:spcBef>
              <a:buSzPct val="90000"/>
              <a:buFont typeface="Arial" pitchFamily="34" charset="0"/>
              <a:buNone/>
              <a:tabLst>
                <a:tab pos="514505" algn="l"/>
              </a:tabLst>
              <a:defRPr sz="1100" kern="1200">
                <a:gradFill>
                  <a:gsLst>
                    <a:gs pos="0">
                      <a:schemeClr val="tx1">
                        <a:lumMod val="75000"/>
                        <a:lumOff val="25000"/>
                      </a:schemeClr>
                    </a:gs>
                    <a:gs pos="86000">
                      <a:schemeClr val="tx1">
                        <a:lumMod val="75000"/>
                        <a:lumOff val="25000"/>
                      </a:schemeClr>
                    </a:gs>
                  </a:gsLst>
                  <a:lin ang="5400000" scaled="0"/>
                </a:gradFill>
                <a:latin typeface="+mn-lt"/>
                <a:ea typeface="+mn-ea"/>
                <a:cs typeface="+mn-cs"/>
              </a:defRPr>
            </a:lvl4pPr>
            <a:lvl5pPr marL="0" indent="0" algn="l" defTabSz="514485" rtl="0" eaLnBrk="1" latinLnBrk="0" hangingPunct="1">
              <a:lnSpc>
                <a:spcPct val="90000"/>
              </a:lnSpc>
              <a:spcBef>
                <a:spcPct val="20000"/>
              </a:spcBef>
              <a:buSzPct val="90000"/>
              <a:buFont typeface="Arial" pitchFamily="34" charset="0"/>
              <a:buNone/>
              <a:defRPr sz="1100" kern="1200">
                <a:gradFill>
                  <a:gsLst>
                    <a:gs pos="0">
                      <a:schemeClr val="tx1">
                        <a:lumMod val="75000"/>
                        <a:lumOff val="25000"/>
                      </a:schemeClr>
                    </a:gs>
                    <a:gs pos="86000">
                      <a:schemeClr val="tx1">
                        <a:lumMod val="75000"/>
                        <a:lumOff val="25000"/>
                      </a:schemeClr>
                    </a:gs>
                  </a:gsLst>
                  <a:lin ang="5400000" scaled="0"/>
                </a:gradFill>
                <a:latin typeface="+mn-lt"/>
                <a:ea typeface="+mn-ea"/>
                <a:cs typeface="+mn-cs"/>
              </a:defRPr>
            </a:lvl5pPr>
            <a:lvl6pPr marL="1414833" indent="-128621" algn="l" defTabSz="514485" rtl="0" eaLnBrk="1" latinLnBrk="0" hangingPunct="1">
              <a:spcBef>
                <a:spcPct val="20000"/>
              </a:spcBef>
              <a:buFont typeface="Arial" pitchFamily="34" charset="0"/>
              <a:buChar char="•"/>
              <a:defRPr sz="1125" kern="1200">
                <a:solidFill>
                  <a:schemeClr val="tx1"/>
                </a:solidFill>
                <a:latin typeface="+mn-lt"/>
                <a:ea typeface="+mn-ea"/>
                <a:cs typeface="+mn-cs"/>
              </a:defRPr>
            </a:lvl6pPr>
            <a:lvl7pPr marL="1672076" indent="-128621" algn="l" defTabSz="514485" rtl="0" eaLnBrk="1" latinLnBrk="0" hangingPunct="1">
              <a:spcBef>
                <a:spcPct val="20000"/>
              </a:spcBef>
              <a:buFont typeface="Arial" pitchFamily="34" charset="0"/>
              <a:buChar char="•"/>
              <a:defRPr sz="1125" kern="1200">
                <a:solidFill>
                  <a:schemeClr val="tx1"/>
                </a:solidFill>
                <a:latin typeface="+mn-lt"/>
                <a:ea typeface="+mn-ea"/>
                <a:cs typeface="+mn-cs"/>
              </a:defRPr>
            </a:lvl7pPr>
            <a:lvl8pPr marL="1929318" indent="-128621" algn="l" defTabSz="514485" rtl="0" eaLnBrk="1" latinLnBrk="0" hangingPunct="1">
              <a:spcBef>
                <a:spcPct val="20000"/>
              </a:spcBef>
              <a:buFont typeface="Arial" pitchFamily="34" charset="0"/>
              <a:buChar char="•"/>
              <a:defRPr sz="1125" kern="1200">
                <a:solidFill>
                  <a:schemeClr val="tx1"/>
                </a:solidFill>
                <a:latin typeface="+mn-lt"/>
                <a:ea typeface="+mn-ea"/>
                <a:cs typeface="+mn-cs"/>
              </a:defRPr>
            </a:lvl8pPr>
            <a:lvl9pPr marL="2186561" indent="-128621" algn="l" defTabSz="514485" rtl="0" eaLnBrk="1" latinLnBrk="0" hangingPunct="1">
              <a:spcBef>
                <a:spcPct val="20000"/>
              </a:spcBef>
              <a:buFont typeface="Arial" pitchFamily="34" charset="0"/>
              <a:buChar char="•"/>
              <a:defRPr sz="1125" kern="1200">
                <a:solidFill>
                  <a:schemeClr val="tx1"/>
                </a:solidFill>
                <a:latin typeface="+mn-lt"/>
                <a:ea typeface="+mn-ea"/>
                <a:cs typeface="+mn-cs"/>
              </a:defRPr>
            </a:lvl9pPr>
          </a:lstStyle>
          <a:p>
            <a:pPr marL="0" marR="0" lvl="0" indent="0" algn="l" defTabSz="514485" rtl="0" eaLnBrk="1" fontAlgn="auto" latinLnBrk="0" hangingPunct="1">
              <a:lnSpc>
                <a:spcPct val="90000"/>
              </a:lnSpc>
              <a:spcBef>
                <a:spcPct val="20000"/>
              </a:spcBef>
              <a:spcAft>
                <a:spcPts val="0"/>
              </a:spcAft>
              <a:buClrTx/>
              <a:buSzPct val="90000"/>
              <a:buFont typeface="Arial" pitchFamily="34" charset="0"/>
              <a:buNone/>
              <a:tabLst/>
              <a:defRPr/>
            </a:pPr>
            <a:endParaRPr kumimoji="0" lang="en-US" sz="4266" b="0" i="0" u="none" strike="noStrike" kern="1200" cap="none" spc="0" normalizeH="0" baseline="0" noProof="0" dirty="0" smtClean="0">
              <a:ln>
                <a:noFill/>
              </a:ln>
              <a:solidFill>
                <a:srgbClr val="505050"/>
              </a:solidFill>
              <a:effectLst/>
              <a:uLnTx/>
              <a:uFillTx/>
              <a:latin typeface="Segoe UI"/>
              <a:ea typeface="Segoe UI" pitchFamily="34" charset="0"/>
              <a:cs typeface="Segoe UI" pitchFamily="34" charset="0"/>
            </a:endParaRPr>
          </a:p>
          <a:p>
            <a:pPr marL="0" marR="0" lvl="0" indent="0" algn="l" defTabSz="514485" rtl="0" eaLnBrk="1" fontAlgn="auto" latinLnBrk="0" hangingPunct="1">
              <a:lnSpc>
                <a:spcPct val="90000"/>
              </a:lnSpc>
              <a:spcBef>
                <a:spcPct val="20000"/>
              </a:spcBef>
              <a:spcAft>
                <a:spcPts val="0"/>
              </a:spcAft>
              <a:buClrTx/>
              <a:buSzPct val="90000"/>
              <a:buFont typeface="Arial" pitchFamily="34" charset="0"/>
              <a:buNone/>
              <a:tabLst/>
              <a:defRPr/>
            </a:pPr>
            <a:endParaRPr kumimoji="0" lang="en-US" sz="2132" b="0" i="0" u="none" strike="noStrike" kern="1200" cap="none" spc="0" normalizeH="0" baseline="0" noProof="0" dirty="0" smtClean="0">
              <a:ln>
                <a:noFill/>
              </a:ln>
              <a:solidFill>
                <a:srgbClr val="505050"/>
              </a:solidFill>
              <a:effectLst/>
              <a:uLnTx/>
              <a:uFillTx/>
              <a:latin typeface="Segoe UI"/>
              <a:ea typeface="Segoe UI" pitchFamily="34" charset="0"/>
              <a:cs typeface="Segoe UI" pitchFamily="34" charset="0"/>
            </a:endParaRPr>
          </a:p>
          <a:p>
            <a:pPr marL="0" marR="0" lvl="0" indent="0" algn="l" defTabSz="514485" rtl="0" eaLnBrk="1" fontAlgn="auto" latinLnBrk="0" hangingPunct="1">
              <a:lnSpc>
                <a:spcPct val="90000"/>
              </a:lnSpc>
              <a:spcBef>
                <a:spcPct val="20000"/>
              </a:spcBef>
              <a:spcAft>
                <a:spcPts val="0"/>
              </a:spcAft>
              <a:buClrTx/>
              <a:buSzPct val="90000"/>
              <a:buFont typeface="Arial" pitchFamily="34" charset="0"/>
              <a:buNone/>
              <a:tabLst/>
              <a:defRPr/>
            </a:pPr>
            <a:endParaRPr kumimoji="0" lang="en-US" sz="2132" b="0" i="0" u="none" strike="noStrike" kern="1200" cap="none" spc="0" normalizeH="0" baseline="0" noProof="0" dirty="0" smtClean="0">
              <a:ln>
                <a:noFill/>
              </a:ln>
              <a:solidFill>
                <a:srgbClr val="505050"/>
              </a:solidFill>
              <a:effectLst/>
              <a:uLnTx/>
              <a:uFillTx/>
              <a:latin typeface="Segoe UI"/>
              <a:ea typeface="Segoe UI" pitchFamily="34" charset="0"/>
              <a:cs typeface="Segoe UI" pitchFamily="34" charset="0"/>
            </a:endParaRPr>
          </a:p>
        </p:txBody>
      </p:sp>
      <p:sp>
        <p:nvSpPr>
          <p:cNvPr id="12" name="Title 11"/>
          <p:cNvSpPr>
            <a:spLocks noGrp="1"/>
          </p:cNvSpPr>
          <p:nvPr>
            <p:ph type="title"/>
          </p:nvPr>
        </p:nvSpPr>
        <p:spPr>
          <a:xfrm>
            <a:off x="388875" y="1016022"/>
            <a:ext cx="4564127" cy="1477456"/>
          </a:xfrm>
        </p:spPr>
        <p:txBody>
          <a:bodyPr/>
          <a:lstStyle/>
          <a:p>
            <a:r>
              <a:rPr lang="en-US" smtClean="0"/>
              <a:t>Click to edit Master title style</a:t>
            </a:r>
            <a:endParaRPr lang="en-US"/>
          </a:p>
        </p:txBody>
      </p:sp>
      <p:sp>
        <p:nvSpPr>
          <p:cNvPr id="14" name="Text Placeholder 13"/>
          <p:cNvSpPr>
            <a:spLocks noGrp="1"/>
          </p:cNvSpPr>
          <p:nvPr>
            <p:ph type="body" sz="quarter" idx="10" hasCustomPrompt="1"/>
          </p:nvPr>
        </p:nvSpPr>
        <p:spPr>
          <a:xfrm>
            <a:off x="381001" y="4267222"/>
            <a:ext cx="4563533" cy="938142"/>
          </a:xfrm>
        </p:spPr>
        <p:txBody>
          <a:bodyPr/>
          <a:lstStyle>
            <a:lvl1pPr marL="0" marR="0" indent="0" algn="l" defTabSz="685832" rtl="0" eaLnBrk="1" fontAlgn="auto" latinLnBrk="0" hangingPunct="1">
              <a:lnSpc>
                <a:spcPct val="90000"/>
              </a:lnSpc>
              <a:spcBef>
                <a:spcPct val="20000"/>
              </a:spcBef>
              <a:spcAft>
                <a:spcPts val="0"/>
              </a:spcAft>
              <a:buClrTx/>
              <a:buSzPct val="90000"/>
              <a:buFont typeface="Arial" pitchFamily="34" charset="0"/>
              <a:buNone/>
              <a:tabLst/>
              <a:defRPr/>
            </a:lvl1pPr>
          </a:lstStyle>
          <a:p>
            <a:pPr marL="0" marR="0" lvl="0" indent="0" algn="l" defTabSz="685832" rtl="0" eaLnBrk="1" fontAlgn="auto" latinLnBrk="0" hangingPunct="1">
              <a:lnSpc>
                <a:spcPct val="90000"/>
              </a:lnSpc>
              <a:spcBef>
                <a:spcPct val="20000"/>
              </a:spcBef>
              <a:spcAft>
                <a:spcPts val="0"/>
              </a:spcAft>
              <a:buClrTx/>
              <a:buSzPct val="90000"/>
              <a:buFont typeface="Arial" pitchFamily="34" charset="0"/>
              <a:buNone/>
              <a:tabLst/>
              <a:defRPr/>
            </a:pPr>
            <a:r>
              <a:rPr kumimoji="0" lang="en-US" sz="2400" b="0" i="0" u="none" strike="noStrike" kern="1200" cap="none" spc="0" normalizeH="0" baseline="0" noProof="0" dirty="0" smtClean="0">
                <a:ln>
                  <a:noFill/>
                </a:ln>
                <a:gradFill>
                  <a:gsLst>
                    <a:gs pos="0">
                      <a:srgbClr val="FFFFFF">
                        <a:lumMod val="75000"/>
                        <a:lumOff val="25000"/>
                      </a:srgbClr>
                    </a:gs>
                    <a:gs pos="86000">
                      <a:srgbClr val="FFFFFF">
                        <a:lumMod val="75000"/>
                        <a:lumOff val="25000"/>
                      </a:srgbClr>
                    </a:gs>
                  </a:gsLst>
                  <a:lin ang="5400000" scaled="0"/>
                </a:gradFill>
                <a:effectLst/>
                <a:uLnTx/>
                <a:uFillTx/>
                <a:latin typeface="+mn-lt"/>
              </a:rPr>
              <a:t>Speaker name</a:t>
            </a:r>
          </a:p>
          <a:p>
            <a:pPr marL="0" marR="0" lvl="0" indent="0" algn="l" defTabSz="685832" rtl="0" eaLnBrk="1" fontAlgn="auto" latinLnBrk="0" hangingPunct="1">
              <a:lnSpc>
                <a:spcPct val="90000"/>
              </a:lnSpc>
              <a:spcBef>
                <a:spcPct val="20000"/>
              </a:spcBef>
              <a:spcAft>
                <a:spcPts val="0"/>
              </a:spcAft>
              <a:buClrTx/>
              <a:buSzPct val="90000"/>
              <a:buFont typeface="Arial" pitchFamily="34" charset="0"/>
              <a:buNone/>
              <a:tabLst/>
              <a:defRPr/>
            </a:pPr>
            <a:r>
              <a:rPr kumimoji="0" lang="en-US" sz="2400" b="0" i="0" u="none" strike="noStrike" kern="1200" cap="none" spc="0" normalizeH="0" baseline="0" noProof="0" dirty="0" smtClean="0">
                <a:ln>
                  <a:noFill/>
                </a:ln>
                <a:gradFill>
                  <a:gsLst>
                    <a:gs pos="0">
                      <a:srgbClr val="FFFFFF">
                        <a:lumMod val="75000"/>
                        <a:lumOff val="25000"/>
                      </a:srgbClr>
                    </a:gs>
                    <a:gs pos="86000">
                      <a:srgbClr val="FFFFFF">
                        <a:lumMod val="75000"/>
                        <a:lumOff val="25000"/>
                      </a:srgbClr>
                    </a:gs>
                  </a:gsLst>
                  <a:lin ang="5400000" scaled="0"/>
                </a:gradFill>
                <a:effectLst/>
                <a:uLnTx/>
                <a:uFillTx/>
                <a:latin typeface="+mn-lt"/>
              </a:rPr>
              <a:t>Division/group at Microsoft</a:t>
            </a:r>
          </a:p>
        </p:txBody>
      </p:sp>
      <p:sp>
        <p:nvSpPr>
          <p:cNvPr id="13" name="Rectangle 12"/>
          <p:cNvSpPr/>
          <p:nvPr/>
        </p:nvSpPr>
        <p:spPr>
          <a:xfrm>
            <a:off x="0" y="4140200"/>
            <a:ext cx="12192000" cy="2717800"/>
          </a:xfrm>
          <a:prstGeom prst="rect">
            <a:avLst/>
          </a:prstGeom>
          <a:gradFill flip="none" rotWithShape="1">
            <a:gsLst>
              <a:gs pos="0">
                <a:schemeClr val="bg1">
                  <a:alpha val="0"/>
                </a:schemeClr>
              </a:gs>
              <a:gs pos="74000">
                <a:schemeClr val="bg1">
                  <a:alpha val="36000"/>
                </a:schemeClr>
              </a:gs>
              <a:gs pos="100000">
                <a:schemeClr val="bg1"/>
              </a:gs>
            </a:gsLst>
            <a:lin ang="5400000" scaled="1"/>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10" name="Picture 9"/>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9100393" y="5720773"/>
            <a:ext cx="3091607" cy="1137228"/>
          </a:xfrm>
          <a:prstGeom prst="rect">
            <a:avLst/>
          </a:prstGeom>
        </p:spPr>
      </p:pic>
    </p:spTree>
    <p:extLst>
      <p:ext uri="{BB962C8B-B14F-4D97-AF65-F5344CB8AC3E}">
        <p14:creationId xmlns:p14="http://schemas.microsoft.com/office/powerpoint/2010/main" val="2347950977"/>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6"/>
            <a:ext cx="11653523" cy="1796217"/>
          </a:xfrm>
          <a:noFill/>
        </p:spPr>
        <p:txBody>
          <a:bodyPr tIns="91409" bIns="91409" anchor="t" anchorCtr="0"/>
          <a:lstStyle>
            <a:lvl1pPr>
              <a:defRPr sz="8529" spc="-99" baseline="0">
                <a:gradFill>
                  <a:gsLst>
                    <a:gs pos="100000">
                      <a:schemeClr val="bg1">
                        <a:lumMod val="50000"/>
                      </a:schemeClr>
                    </a:gs>
                    <a:gs pos="0">
                      <a:schemeClr val="bg1">
                        <a:lumMod val="50000"/>
                      </a:schemeClr>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1773097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796217"/>
          </a:xfrm>
          <a:noFill/>
        </p:spPr>
        <p:txBody>
          <a:bodyPr tIns="91440" bIns="91440" anchor="t" anchorCtr="0"/>
          <a:lstStyle>
            <a:lvl1pPr>
              <a:defRPr sz="8626" spc="-98" baseline="0">
                <a:gradFill>
                  <a:gsLst>
                    <a:gs pos="91241">
                      <a:schemeClr val="tx1"/>
                    </a:gs>
                    <a:gs pos="57000">
                      <a:schemeClr val="tx1"/>
                    </a:gs>
                    <a:gs pos="1800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51573612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hf sldNum="0" hdr="0" ftr="0" dt="0"/>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796217"/>
          </a:xfrm>
          <a:noFill/>
        </p:spPr>
        <p:txBody>
          <a:bodyPr tIns="91440" bIns="91440" anchor="t" anchorCtr="0"/>
          <a:lstStyle>
            <a:lvl1pPr algn="l" defTabSz="914192" rtl="0" eaLnBrk="1" latinLnBrk="0" hangingPunct="1">
              <a:lnSpc>
                <a:spcPct val="90000"/>
              </a:lnSpc>
              <a:spcBef>
                <a:spcPct val="0"/>
              </a:spcBef>
              <a:buNone/>
              <a:defRPr lang="en-US" sz="8626" b="0" kern="1200" cap="none" spc="-98"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399060277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hf sldNum="0" hdr="0" ftr="0" dt="0"/>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796217"/>
          </a:xfrm>
          <a:noFill/>
        </p:spPr>
        <p:txBody>
          <a:bodyPr tIns="91440" bIns="91440" anchor="t" anchorCtr="0"/>
          <a:lstStyle>
            <a:lvl1pPr algn="l" defTabSz="914192" rtl="0" eaLnBrk="1" latinLnBrk="0" hangingPunct="1">
              <a:lnSpc>
                <a:spcPct val="90000"/>
              </a:lnSpc>
              <a:spcBef>
                <a:spcPct val="0"/>
              </a:spcBef>
              <a:buNone/>
              <a:defRPr lang="en-US" sz="8626" b="0" kern="1200" cap="none" spc="-98"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270603763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hf sldNum="0" hdr="0" ftr="0" dt="0"/>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240" y="1189177"/>
            <a:ext cx="11655840" cy="2018835"/>
          </a:xfrm>
        </p:spPr>
        <p:txBody>
          <a:bodyPr/>
          <a:lstStyle>
            <a:lvl1pPr marL="0" indent="0">
              <a:buNone/>
              <a:defRPr/>
            </a:lvl1pPr>
            <a:lvl2pPr marL="28006" indent="0">
              <a:buNone/>
              <a:defRPr sz="1961"/>
            </a:lvl2pPr>
            <a:lvl3pPr marL="219386" indent="0">
              <a:buNone/>
              <a:defRPr sz="1961"/>
            </a:lvl3pPr>
            <a:lvl4pPr marL="466779" indent="0">
              <a:buNone/>
              <a:defRPr sz="1765"/>
            </a:lvl4pPr>
            <a:lvl5pPr marL="725061" indent="0">
              <a:buNone/>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925143839"/>
      </p:ext>
    </p:extLst>
  </p:cSld>
  <p:clrMapOvr>
    <a:masterClrMapping/>
  </p:clrMapOvr>
  <p:transition>
    <p:fade/>
  </p:transition>
  <p:timing>
    <p:tnLst>
      <p:par>
        <p:cTn id="1" dur="indefinite" restart="never" nodeType="tmRoot"/>
      </p:par>
    </p:tnLst>
  </p:timing>
  <p:hf sldNum="0" hdr="0" ftr="0" dt="0"/>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240" y="1189177"/>
            <a:ext cx="11655840" cy="2018835"/>
          </a:xfrm>
        </p:spPr>
        <p:txBody>
          <a:bodyPr/>
          <a:lstStyle>
            <a:lvl1pPr marL="0" indent="0">
              <a:buNone/>
              <a:defRPr>
                <a:gradFill>
                  <a:gsLst>
                    <a:gs pos="2920">
                      <a:schemeClr val="tx2"/>
                    </a:gs>
                    <a:gs pos="39000">
                      <a:schemeClr val="tx2"/>
                    </a:gs>
                  </a:gsLst>
                  <a:lin ang="5400000" scaled="0"/>
                </a:gradFill>
              </a:defRPr>
            </a:lvl1pPr>
            <a:lvl2pPr marL="28006" indent="0">
              <a:buNone/>
              <a:defRPr sz="1961"/>
            </a:lvl2pPr>
            <a:lvl3pPr marL="219386" indent="0">
              <a:buNone/>
              <a:defRPr sz="1961"/>
            </a:lvl3pPr>
            <a:lvl4pPr marL="466779" indent="0">
              <a:buNone/>
              <a:defRPr sz="1765"/>
            </a:lvl4pPr>
            <a:lvl5pPr marL="725061" indent="0">
              <a:buNone/>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51691889"/>
      </p:ext>
    </p:extLst>
  </p:cSld>
  <p:clrMapOvr>
    <a:masterClrMapping/>
  </p:clrMapOvr>
  <p:transition>
    <p:fade/>
  </p:transition>
  <p:timing>
    <p:tnLst>
      <p:par>
        <p:cTn id="1" dur="indefinite" restart="never" nodeType="tmRoot"/>
      </p:par>
    </p:tnLst>
  </p:timing>
  <p:hf sldNum="0" hdr="0" ftr="0" dt="0"/>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184808"/>
          </a:xfrm>
        </p:spPr>
        <p:txBody>
          <a:bodyPr>
            <a:spAutoFit/>
          </a:bodyPr>
          <a:lstStyle>
            <a:lvl3pPr>
              <a:defRPr sz="2353"/>
            </a:lvl3pPr>
            <a:lvl4pPr>
              <a:defRPr sz="1961"/>
            </a:lvl4pPr>
            <a:lvl5pPr>
              <a:defRPr sz="1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graphicFrame>
        <p:nvGraphicFramePr>
          <p:cNvPr id="5" name="Object 4"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2330"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57" y="1558"/>
                        <a:ext cx="1556" cy="1556"/>
                      </a:xfrm>
                      <a:prstGeom prst="rect">
                        <a:avLst/>
                      </a:prstGeom>
                    </p:spPr>
                  </p:pic>
                </p:oleObj>
              </mc:Fallback>
            </mc:AlternateContent>
          </a:graphicData>
        </a:graphic>
      </p:graphicFrame>
    </p:spTree>
    <p:extLst>
      <p:ext uri="{BB962C8B-B14F-4D97-AF65-F5344CB8AC3E}">
        <p14:creationId xmlns:p14="http://schemas.microsoft.com/office/powerpoint/2010/main" val="334375496"/>
      </p:ext>
    </p:extLst>
  </p:cSld>
  <p:clrMapOvr>
    <a:masterClrMapping/>
  </p:clrMapOvr>
  <p:transition>
    <p:fade/>
  </p:transition>
  <p:timing>
    <p:tnLst>
      <p:par>
        <p:cTn id="1" dur="indefinite" restart="never" nodeType="tmRoot"/>
      </p:par>
    </p:tnLst>
  </p:timing>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184808"/>
          </a:xfrm>
        </p:spPr>
        <p:txBody>
          <a:bodyPr>
            <a:spAutoFit/>
          </a:bodyPr>
          <a:lstStyle>
            <a:lvl1pPr>
              <a:buClr>
                <a:schemeClr val="tx2"/>
              </a:buClr>
              <a:defRPr>
                <a:gradFill>
                  <a:gsLst>
                    <a:gs pos="13869">
                      <a:schemeClr val="tx2"/>
                    </a:gs>
                    <a:gs pos="42000">
                      <a:schemeClr val="tx2"/>
                    </a:gs>
                  </a:gsLst>
                  <a:lin ang="5400000" scaled="0"/>
                </a:gradFill>
              </a:defRPr>
            </a:lvl1pPr>
            <a:lvl3pPr>
              <a:defRPr sz="2353"/>
            </a:lvl3pPr>
            <a:lvl4pPr>
              <a:defRPr sz="1961"/>
            </a:lvl4pPr>
            <a:lvl5pPr>
              <a:defRPr sz="1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745086839"/>
      </p:ext>
    </p:extLst>
  </p:cSld>
  <p:clrMapOvr>
    <a:masterClrMapping/>
  </p:clrMapOvr>
  <p:transition>
    <p:fade/>
  </p:transition>
  <p:timing>
    <p:tnLst>
      <p:par>
        <p:cTn id="1" dur="indefinite" restart="never" nodeType="tmRoot"/>
      </p:par>
    </p:tnLst>
  </p:timing>
  <p:hf sldNum="0" hdr="0" ftr="0" dt="0"/>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6"/>
            <a:ext cx="5378548"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42409385"/>
      </p:ext>
    </p:extLst>
  </p:cSld>
  <p:clrMapOvr>
    <a:masterClrMapping/>
  </p:clrMapOvr>
  <p:transition>
    <p:fade/>
  </p:transition>
  <p:timing>
    <p:tnLst>
      <p:par>
        <p:cTn id="1" dur="indefinite" restart="never" nodeType="tmRoot"/>
      </p:par>
    </p:tnLst>
  </p:timing>
  <p:hf sldNum="0" hdr="0" ftr="0" dt="0"/>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7"/>
            <a:ext cx="5378548" cy="2486578"/>
          </a:xfrm>
        </p:spPr>
        <p:txBody>
          <a:bodyPr wrap="square">
            <a:spAutoFit/>
          </a:bodyPr>
          <a:lstStyle>
            <a:lvl1pPr marL="0" indent="0">
              <a:spcBef>
                <a:spcPts val="1200"/>
              </a:spcBef>
              <a:buClr>
                <a:schemeClr val="tx1"/>
              </a:buClr>
              <a:buFont typeface="Wingdings" pitchFamily="2" charset="2"/>
              <a:buNone/>
              <a:defRPr sz="3528">
                <a:gradFill>
                  <a:gsLst>
                    <a:gs pos="5109">
                      <a:schemeClr val="tx2"/>
                    </a:gs>
                    <a:gs pos="25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7"/>
            <a:ext cx="5378548" cy="2486578"/>
          </a:xfrm>
        </p:spPr>
        <p:txBody>
          <a:bodyPr wrap="square">
            <a:spAutoFit/>
          </a:bodyPr>
          <a:lstStyle>
            <a:lvl1pPr marL="0" indent="0">
              <a:spcBef>
                <a:spcPts val="1200"/>
              </a:spcBef>
              <a:buClr>
                <a:schemeClr val="tx1"/>
              </a:buClr>
              <a:buFont typeface="Wingdings" pitchFamily="2" charset="2"/>
              <a:buNone/>
              <a:defRPr sz="3528">
                <a:gradFill>
                  <a:gsLst>
                    <a:gs pos="100000">
                      <a:schemeClr val="tx2"/>
                    </a:gs>
                    <a:gs pos="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831126889"/>
      </p:ext>
    </p:extLst>
  </p:cSld>
  <p:clrMapOvr>
    <a:masterClrMapping/>
  </p:clrMapOvr>
  <p:transition>
    <p:fade/>
  </p:transition>
  <p:timing>
    <p:tnLst>
      <p:par>
        <p:cTn id="1" dur="indefinite" restart="never" nodeType="tmRoot"/>
      </p:par>
    </p:tnLst>
  </p:timing>
  <p:hf sldNum="0" hdr="0" ftr="0" dt="0"/>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7"/>
            <a:ext cx="5378548" cy="2556149"/>
          </a:xfrm>
        </p:spPr>
        <p:txBody>
          <a:bodyPr wrap="square">
            <a:spAutoFit/>
          </a:bodyPr>
          <a:lstStyle>
            <a:lvl1pPr marL="281623" indent="-281623">
              <a:spcBef>
                <a:spcPts val="1200"/>
              </a:spcBef>
              <a:buClr>
                <a:schemeClr val="tx1"/>
              </a:buClr>
              <a:buFont typeface="Wingdings" panose="05000000000000000000" pitchFamily="2" charset="2"/>
              <a:buChar char="§"/>
              <a:defRPr sz="3528"/>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7"/>
            <a:ext cx="5378548" cy="2556149"/>
          </a:xfrm>
        </p:spPr>
        <p:txBody>
          <a:bodyPr wrap="square">
            <a:spAutoFit/>
          </a:bodyPr>
          <a:lstStyle>
            <a:lvl1pPr marL="281623" indent="-281623">
              <a:spcBef>
                <a:spcPts val="1200"/>
              </a:spcBef>
              <a:buClr>
                <a:schemeClr val="tx1"/>
              </a:buClr>
              <a:buFont typeface="Wingdings" panose="05000000000000000000" pitchFamily="2" charset="2"/>
              <a:buChar char="§"/>
              <a:defRPr sz="3528"/>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56469457"/>
      </p:ext>
    </p:extLst>
  </p:cSld>
  <p:clrMapOvr>
    <a:masterClrMapping/>
  </p:clrMapOvr>
  <p:transition>
    <p:fade/>
  </p:transition>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6"/>
            <a:ext cx="11653523" cy="1796217"/>
          </a:xfrm>
          <a:noFill/>
        </p:spPr>
        <p:txBody>
          <a:bodyPr tIns="91409" bIns="91409" anchor="t" anchorCtr="0"/>
          <a:lstStyle>
            <a:lvl1pPr>
              <a:defRPr sz="8529" spc="-99" baseline="0">
                <a:gradFill>
                  <a:gsLst>
                    <a:gs pos="100000">
                      <a:schemeClr val="bg1">
                        <a:lumMod val="50000"/>
                      </a:schemeClr>
                    </a:gs>
                    <a:gs pos="0">
                      <a:schemeClr val="bg1">
                        <a:lumMod val="50000"/>
                      </a:schemeClr>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80871661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7"/>
            <a:ext cx="5378548" cy="2552967"/>
          </a:xfrm>
        </p:spPr>
        <p:txBody>
          <a:bodyPr wrap="square">
            <a:spAutoFit/>
          </a:bodyPr>
          <a:lstStyle>
            <a:lvl1pPr marL="281623" indent="-281623">
              <a:spcBef>
                <a:spcPts val="1200"/>
              </a:spcBef>
              <a:buClr>
                <a:schemeClr val="tx2"/>
              </a:buClr>
              <a:buFont typeface="Wingdings" panose="05000000000000000000" pitchFamily="2" charset="2"/>
              <a:buChar char="§"/>
              <a:defRPr sz="3528">
                <a:gradFill>
                  <a:gsLst>
                    <a:gs pos="5109">
                      <a:schemeClr val="tx2"/>
                    </a:gs>
                    <a:gs pos="100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7"/>
            <a:ext cx="5378548" cy="2552967"/>
          </a:xfrm>
        </p:spPr>
        <p:txBody>
          <a:bodyPr wrap="square">
            <a:spAutoFit/>
          </a:bodyPr>
          <a:lstStyle>
            <a:lvl1pPr marL="281623" indent="-281623">
              <a:spcBef>
                <a:spcPts val="1200"/>
              </a:spcBef>
              <a:buClr>
                <a:schemeClr val="tx2"/>
              </a:buClr>
              <a:buFont typeface="Wingdings" panose="05000000000000000000" pitchFamily="2" charset="2"/>
              <a:buChar char="§"/>
              <a:defRPr sz="3528">
                <a:gradFill>
                  <a:gsLst>
                    <a:gs pos="5109">
                      <a:schemeClr val="tx2"/>
                    </a:gs>
                    <a:gs pos="100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731755946"/>
      </p:ext>
    </p:extLst>
  </p:cSld>
  <p:clrMapOvr>
    <a:masterClrMapping/>
  </p:clrMapOvr>
  <p:transition>
    <p:fade/>
  </p:transition>
  <p:hf sldNum="0" hdr="0" ftr="0" dt="0"/>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400"/>
            </a:lvl1pPr>
          </a:lstStyle>
          <a:p>
            <a:r>
              <a:rPr lang="en-US" dirty="0" smtClean="0"/>
              <a:t>Click to edit Master title style</a:t>
            </a:r>
            <a:endParaRPr lang="en-US" dirty="0"/>
          </a:p>
        </p:txBody>
      </p:sp>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3354" name="think-cell Slide" r:id="rId4" imgW="270" imgH="270" progId="TCLayout.ActiveDocument.1">
                  <p:embed/>
                </p:oleObj>
              </mc:Choice>
              <mc:Fallback>
                <p:oleObj name="think-cell Slide" r:id="rId4" imgW="270" imgH="270" progId="TCLayout.ActiveDocument.1">
                  <p:embed/>
                  <p:pic>
                    <p:nvPicPr>
                      <p:cNvPr id="3" name="Object 2" hidden="1"/>
                      <p:cNvPicPr/>
                      <p:nvPr/>
                    </p:nvPicPr>
                    <p:blipFill>
                      <a:blip r:embed="rId5"/>
                      <a:stretch>
                        <a:fillRect/>
                      </a:stretch>
                    </p:blipFill>
                    <p:spPr>
                      <a:xfrm>
                        <a:off x="1557" y="1558"/>
                        <a:ext cx="1556" cy="1556"/>
                      </a:xfrm>
                      <a:prstGeom prst="rect">
                        <a:avLst/>
                      </a:prstGeom>
                    </p:spPr>
                  </p:pic>
                </p:oleObj>
              </mc:Fallback>
            </mc:AlternateContent>
          </a:graphicData>
        </a:graphic>
      </p:graphicFrame>
    </p:spTree>
    <p:extLst>
      <p:ext uri="{BB962C8B-B14F-4D97-AF65-F5344CB8AC3E}">
        <p14:creationId xmlns:p14="http://schemas.microsoft.com/office/powerpoint/2010/main" val="1177839710"/>
      </p:ext>
    </p:extLst>
  </p:cSld>
  <p:clrMapOvr>
    <a:masterClrMapping/>
  </p:clrMapOvr>
  <p:transition>
    <p:fade/>
  </p:transition>
  <p:timing>
    <p:tnLst>
      <p:par>
        <p:cTn id="1" dur="indefinite" restart="never" nodeType="tmRoot"/>
      </p:par>
    </p:tnLst>
  </p:timing>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2"/>
            <a:ext cx="11655840" cy="899665"/>
          </a:xfrm>
        </p:spPr>
        <p:txBody>
          <a:bodyPr/>
          <a:lstStyle>
            <a:lvl1pPr>
              <a:defRPr sz="7056" baseline="0"/>
            </a:lvl1pPr>
          </a:lstStyle>
          <a:p>
            <a:r>
              <a:rPr lang="en-US" smtClean="0"/>
              <a:t>Click to edit Master title style</a:t>
            </a:r>
            <a:endParaRPr lang="en-US" dirty="0"/>
          </a:p>
        </p:txBody>
      </p:sp>
    </p:spTree>
    <p:extLst>
      <p:ext uri="{BB962C8B-B14F-4D97-AF65-F5344CB8AC3E}">
        <p14:creationId xmlns:p14="http://schemas.microsoft.com/office/powerpoint/2010/main" val="1921354618"/>
      </p:ext>
    </p:extLst>
  </p:cSld>
  <p:clrMapOvr>
    <a:masterClrMapping/>
  </p:clrMapOvr>
  <p:transition>
    <p:fade/>
  </p:transition>
  <p:timing>
    <p:tnLst>
      <p:par>
        <p:cTn id="1" dur="indefinite" restart="never" nodeType="tmRoot"/>
      </p:par>
    </p:tnLst>
  </p:timing>
  <p:hf sldNum="0" hdr="0" ftr="0" dt="0"/>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5" y="2084173"/>
            <a:ext cx="8058229" cy="1793104"/>
          </a:xfrm>
        </p:spPr>
        <p:txBody>
          <a:bodyPr/>
          <a:lstStyle>
            <a:lvl1pPr>
              <a:defRPr sz="5881" baseline="0"/>
            </a:lvl1pPr>
          </a:lstStyle>
          <a:p>
            <a:r>
              <a:rPr lang="en-US" smtClean="0"/>
              <a:t>Click to edit Master title style</a:t>
            </a:r>
            <a:endParaRPr lang="en-US" dirty="0"/>
          </a:p>
        </p:txBody>
      </p:sp>
    </p:spTree>
    <p:extLst>
      <p:ext uri="{BB962C8B-B14F-4D97-AF65-F5344CB8AC3E}">
        <p14:creationId xmlns:p14="http://schemas.microsoft.com/office/powerpoint/2010/main" val="8171721"/>
      </p:ext>
    </p:extLst>
  </p:cSld>
  <p:clrMapOvr>
    <a:masterClrMapping/>
  </p:clrMapOvr>
  <p:transition>
    <p:fade/>
  </p:transition>
  <p:timing>
    <p:tnLst>
      <p:par>
        <p:cTn id="1" dur="indefinite" restart="never" nodeType="tmRoot"/>
      </p:par>
    </p:tnLst>
  </p:timing>
  <p:hf sldNum="0" hdr="0" ftr="0" dt="0"/>
</p:sldLayout>
</file>

<file path=ppt/slideLayouts/slideLayout184.xml><?xml version="1.0" encoding="utf-8"?>
<p:sldLayout xmlns:a="http://schemas.openxmlformats.org/drawingml/2006/main" xmlns:r="http://schemas.openxmlformats.org/officeDocument/2006/relationships" xmlns:p="http://schemas.openxmlformats.org/presentationml/2006/main" showMasterSp="0" preserve="1">
  <p:cSld name="Fact Layout_Accent Color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5" y="2084173"/>
            <a:ext cx="8058229" cy="1793104"/>
          </a:xfrm>
        </p:spPr>
        <p:txBody>
          <a:bodyPr/>
          <a:lstStyle>
            <a:lvl1pPr>
              <a:defRPr sz="5881" baseline="0"/>
            </a:lvl1pPr>
          </a:lstStyle>
          <a:p>
            <a:r>
              <a:rPr lang="en-US" smtClean="0"/>
              <a:t>Click to edit Master title style</a:t>
            </a:r>
            <a:endParaRPr lang="en-US" dirty="0"/>
          </a:p>
        </p:txBody>
      </p:sp>
    </p:spTree>
    <p:extLst>
      <p:ext uri="{BB962C8B-B14F-4D97-AF65-F5344CB8AC3E}">
        <p14:creationId xmlns:p14="http://schemas.microsoft.com/office/powerpoint/2010/main" val="388153719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hf sldNum="0" hdr="0" ftr="0" dt="0"/>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50"/>
            <a:ext cx="9860672" cy="899665"/>
          </a:xfrm>
        </p:spPr>
        <p:txBody>
          <a:bodyPr/>
          <a:lstStyle>
            <a:lvl1pPr marL="228722" indent="-228722">
              <a:defRPr sz="5881"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6"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4154651340"/>
      </p:ext>
    </p:extLst>
  </p:cSld>
  <p:clrMapOvr>
    <a:masterClrMapping/>
  </p:clrMapOvr>
  <p:transition>
    <p:fade/>
  </p:transition>
  <p:timing>
    <p:tnLst>
      <p:par>
        <p:cTn id="1" dur="indefinite" restart="never" nodeType="tmRoot"/>
      </p:par>
    </p:tnLst>
  </p:timing>
  <p:hf sldNum="0" hdr="0" ftr="0" dt="0"/>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p:cSld name="Quote Layout_Accent Color 1">
    <p:bg>
      <p:bgPr>
        <a:solidFill>
          <a:schemeClr val="accent1">
            <a:lumMod val="75000"/>
          </a:schemeClr>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4"/>
            <a:ext cx="9860672" cy="899665"/>
          </a:xfrm>
        </p:spPr>
        <p:txBody>
          <a:bodyPr/>
          <a:lstStyle>
            <a:lvl1pPr marL="276954" indent="-276954">
              <a:tabLst>
                <a:tab pos="276954" algn="l"/>
              </a:tabLst>
              <a:defRPr sz="5881"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36"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281134645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hf sldNum="0" hdr="0" ftr="0" dt="0"/>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2" y="2383024"/>
            <a:ext cx="11653523" cy="914360"/>
          </a:xfrm>
        </p:spPr>
        <p:txBody>
          <a:bodyPr/>
          <a:lstStyle>
            <a:lvl1pPr marL="0" indent="0">
              <a:buNone/>
              <a:defRPr sz="5293">
                <a:gradFill>
                  <a:gsLst>
                    <a:gs pos="3333">
                      <a:schemeClr val="tx1"/>
                    </a:gs>
                    <a:gs pos="3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smtClean="0"/>
              <a:t>Click to edit Master text styles</a:t>
            </a:r>
          </a:p>
        </p:txBody>
      </p:sp>
      <p:sp>
        <p:nvSpPr>
          <p:cNvPr id="4" name="Title 1"/>
          <p:cNvSpPr>
            <a:spLocks noGrp="1"/>
          </p:cNvSpPr>
          <p:nvPr>
            <p:ph type="title"/>
          </p:nvPr>
        </p:nvSpPr>
        <p:spPr>
          <a:xfrm>
            <a:off x="277021" y="1187622"/>
            <a:ext cx="11655840" cy="899665"/>
          </a:xfrm>
        </p:spPr>
        <p:txBody>
          <a:bodyPr/>
          <a:lstStyle>
            <a:lvl1pPr>
              <a:defRPr sz="7056"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412265256"/>
      </p:ext>
    </p:extLst>
  </p:cSld>
  <p:clrMapOvr>
    <a:masterClrMapping/>
  </p:clrMapOvr>
  <p:transition>
    <p:fade/>
  </p:transition>
  <p:timing>
    <p:tnLst>
      <p:par>
        <p:cTn id="1" dur="indefinite" restart="never" nodeType="tmRoot"/>
      </p:par>
    </p:tnLst>
  </p:timing>
  <p:hf sldNum="0" hdr="0" ftr="0" dt="0"/>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85064742"/>
      </p:ext>
    </p:extLst>
  </p:cSld>
  <p:clrMapOvr>
    <a:masterClrMapping/>
  </p:clrMapOvr>
  <p:transition>
    <p:fade/>
  </p:transition>
  <p:timing>
    <p:tnLst>
      <p:par>
        <p:cTn id="1" dur="indefinite" restart="never" nodeType="tmRoot"/>
      </p:par>
    </p:tnLst>
  </p:timing>
  <p:hf sldNum="0" hdr="0" ftr="0" dt="0"/>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134889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hf sldNum="0"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Section Title Accent Color 3">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6"/>
            <a:ext cx="11653523" cy="1796217"/>
          </a:xfrm>
          <a:noFill/>
        </p:spPr>
        <p:txBody>
          <a:bodyPr tIns="91409" bIns="91409" anchor="t" anchorCtr="0"/>
          <a:lstStyle>
            <a:lvl1pPr>
              <a:defRPr sz="8529" spc="-99" baseline="0">
                <a:gradFill>
                  <a:gsLst>
                    <a:gs pos="100000">
                      <a:schemeClr val="bg1">
                        <a:lumMod val="50000"/>
                      </a:schemeClr>
                    </a:gs>
                    <a:gs pos="0">
                      <a:schemeClr val="bg1">
                        <a:lumMod val="50000"/>
                      </a:schemeClr>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401441210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p:cSld name="Blank Accent Color 2">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9491169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hf sldNum="0" hdr="0" ftr="0" dt="0"/>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7855967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hf sldNum="0" hdr="0" ftr="0" dt="0"/>
</p:sldLayout>
</file>

<file path=ppt/slideLayouts/slideLayout192.xml><?xml version="1.0" encoding="utf-8"?>
<p:sldLayout xmlns:a="http://schemas.openxmlformats.org/drawingml/2006/main" xmlns:r="http://schemas.openxmlformats.org/officeDocument/2006/relationships" xmlns:p="http://schemas.openxmlformats.org/presentationml/2006/main">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239" y="1192416"/>
            <a:ext cx="11653522" cy="2089751"/>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6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6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graphicFrame>
        <p:nvGraphicFramePr>
          <p:cNvPr id="6" name="Object 5"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4378" name="think-cell Slide" r:id="rId4" imgW="270" imgH="270" progId="TCLayout.ActiveDocument.1">
                  <p:embed/>
                </p:oleObj>
              </mc:Choice>
              <mc:Fallback>
                <p:oleObj name="think-cell Slide" r:id="rId4" imgW="270" imgH="270" progId="TCLayout.ActiveDocument.1">
                  <p:embed/>
                  <p:pic>
                    <p:nvPicPr>
                      <p:cNvPr id="6" name="Object 5" hidden="1"/>
                      <p:cNvPicPr/>
                      <p:nvPr/>
                    </p:nvPicPr>
                    <p:blipFill>
                      <a:blip r:embed="rId5"/>
                      <a:stretch>
                        <a:fillRect/>
                      </a:stretch>
                    </p:blipFill>
                    <p:spPr>
                      <a:xfrm>
                        <a:off x="1557" y="1558"/>
                        <a:ext cx="1556" cy="1556"/>
                      </a:xfrm>
                      <a:prstGeom prst="rect">
                        <a:avLst/>
                      </a:prstGeom>
                    </p:spPr>
                  </p:pic>
                </p:oleObj>
              </mc:Fallback>
            </mc:AlternateContent>
          </a:graphicData>
        </a:graphic>
      </p:graphicFrame>
    </p:spTree>
    <p:extLst>
      <p:ext uri="{BB962C8B-B14F-4D97-AF65-F5344CB8AC3E}">
        <p14:creationId xmlns:p14="http://schemas.microsoft.com/office/powerpoint/2010/main" val="2296472894"/>
      </p:ext>
    </p:extLst>
  </p:cSld>
  <p:clrMapOvr>
    <a:masterClrMapping/>
  </p:clrMapOvr>
  <p:transition>
    <p:fade/>
  </p:transition>
  <p:timing>
    <p:tnLst>
      <p:par>
        <p:cTn id="1" dur="indefinite" restart="never" nodeType="tmRoot"/>
      </p:par>
    </p:tnLst>
  </p:timing>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94738946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hf sldNum="0" hdr="0" ftr="0" dt="0"/>
</p:sldLayout>
</file>

<file path=ppt/slideLayouts/slideLayout19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969FFFC-C583-4FD5-91D7-5240450ED173}" type="datetimeFigureOut">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22/09/2015</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E85296-2D64-4BC6-91D6-7298CB0DAAD1}"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13047687"/>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969FFFC-C583-4FD5-91D7-5240450ED173}" type="datetimeFigureOut">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22/09/2015</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E85296-2D64-4BC6-91D6-7298CB0DAAD1}"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14854149"/>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969FFFC-C583-4FD5-91D7-5240450ED173}" type="datetimeFigureOut">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22/09/2015</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E85296-2D64-4BC6-91D6-7298CB0DAAD1}"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52319940"/>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969FFFC-C583-4FD5-91D7-5240450ED173}" type="datetimeFigureOut">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22/09/2015</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E85296-2D64-4BC6-91D6-7298CB0DAAD1}"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35646199"/>
      </p:ext>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969FFFC-C583-4FD5-91D7-5240450ED173}" type="datetimeFigureOut">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22/09/2015</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Footer Placeholder 7"/>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9" name="Slide Number Placeholder 8"/>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E85296-2D64-4BC6-91D6-7298CB0DAAD1}"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61025497"/>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969FFFC-C583-4FD5-91D7-5240450ED173}" type="datetimeFigureOut">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22/09/2015</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Footer Placeholder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E85296-2D64-4BC6-91D6-7298CB0DAAD1}"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142618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accent1"/>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5" y="3877272"/>
            <a:ext cx="6273417" cy="1794661"/>
          </a:xfrm>
          <a:noFill/>
        </p:spPr>
        <p:txBody>
          <a:bodyPr lIns="146252" tIns="109688" rIns="146252" bIns="109688">
            <a:noAutofit/>
          </a:bodyPr>
          <a:lstStyle>
            <a:lvl1pPr marL="0" indent="0">
              <a:spcBef>
                <a:spcPts val="0"/>
              </a:spcBef>
              <a:buNone/>
              <a:defRPr sz="3431"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2075840"/>
            <a:ext cx="9860610" cy="1801436"/>
          </a:xfrm>
          <a:noFill/>
        </p:spPr>
        <p:txBody>
          <a:bodyPr lIns="146252" tIns="91409" rIns="146252" bIns="91409" anchor="t" anchorCtr="0"/>
          <a:lstStyle>
            <a:lvl1pPr>
              <a:defRPr sz="5784" spc="-99" baseline="0">
                <a:gradFill>
                  <a:gsLst>
                    <a:gs pos="3333">
                      <a:schemeClr val="tx1"/>
                    </a:gs>
                    <a:gs pos="39000">
                      <a:schemeClr val="tx1"/>
                    </a:gs>
                  </a:gsLst>
                  <a:lin ang="5400000" scaled="0"/>
                </a:gradFill>
              </a:defRPr>
            </a:lvl1pPr>
          </a:lstStyle>
          <a:p>
            <a:r>
              <a:rPr lang="en-US" dirty="0" smtClean="0"/>
              <a:t>Presentation title</a:t>
            </a:r>
            <a:endParaRPr lang="en-US" dirty="0"/>
          </a:p>
        </p:txBody>
      </p:sp>
    </p:spTree>
    <p:extLst>
      <p:ext uri="{BB962C8B-B14F-4D97-AF65-F5344CB8AC3E}">
        <p14:creationId xmlns:p14="http://schemas.microsoft.com/office/powerpoint/2010/main" val="20446487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5294"/>
            </a:lvl1p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8"/>
            <a:ext cx="11653523" cy="1938805"/>
          </a:xfrm>
        </p:spPr>
        <p:txBody>
          <a:bodyPr/>
          <a:lstStyle>
            <a:lvl1pPr marL="0" indent="0">
              <a:buNone/>
              <a:defRPr>
                <a:gradFill>
                  <a:gsLst>
                    <a:gs pos="1250">
                      <a:schemeClr val="tx1"/>
                    </a:gs>
                    <a:gs pos="99000">
                      <a:schemeClr val="tx1"/>
                    </a:gs>
                  </a:gsLst>
                  <a:lin ang="5400000" scaled="0"/>
                </a:gradFill>
              </a:defRPr>
            </a:lvl1pPr>
            <a:lvl2pPr marL="0" indent="0">
              <a:buFontTx/>
              <a:buNone/>
              <a:defRPr sz="1863"/>
            </a:lvl2pPr>
            <a:lvl3pPr marL="224015" indent="0">
              <a:buNone/>
              <a:defRPr/>
            </a:lvl3pPr>
            <a:lvl4pPr marL="448029" indent="0">
              <a:buNone/>
              <a:defRPr/>
            </a:lvl4pPr>
            <a:lvl5pPr marL="672046"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10828234"/>
      </p:ext>
    </p:extLst>
  </p:cSld>
  <p:clrMapOvr>
    <a:masterClrMapping/>
  </p:clrMapOvr>
  <p:transition>
    <p:fade/>
  </p:transition>
  <p:timing>
    <p:tnLst>
      <p:par>
        <p:cTn id="1" dur="indefinite" restart="never" nodeType="tmRoot"/>
      </p:par>
    </p:tnLst>
  </p:timing>
</p:sldLayout>
</file>

<file path=ppt/slideLayouts/slideLayout20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969FFFC-C583-4FD5-91D7-5240450ED173}" type="datetimeFigureOut">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22/09/2015</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Footer Placeholder 2"/>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E85296-2D64-4BC6-91D6-7298CB0DAAD1}"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55982733"/>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969FFFC-C583-4FD5-91D7-5240450ED173}" type="datetimeFigureOut">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22/09/2015</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E85296-2D64-4BC6-91D6-7298CB0DAAD1}"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9074097"/>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969FFFC-C583-4FD5-91D7-5240450ED173}" type="datetimeFigureOut">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22/09/2015</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E85296-2D64-4BC6-91D6-7298CB0DAAD1}"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11335505"/>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969FFFC-C583-4FD5-91D7-5240450ED173}" type="datetimeFigureOut">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22/09/2015</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E85296-2D64-4BC6-91D6-7298CB0DAAD1}"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739914"/>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969FFFC-C583-4FD5-91D7-5240450ED173}" type="datetimeFigureOut">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22/09/2015</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E85296-2D64-4BC6-91D6-7298CB0DAAD1}"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07355638"/>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userDrawn="1">
  <p:cSld name="1_Title and Conten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0"/>
            <a:ext cx="11151917" cy="609398"/>
          </a:xfrm>
        </p:spPr>
        <p:txBody>
          <a:bodyPr/>
          <a:lstStyle>
            <a:lvl1pPr>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197356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66866960"/>
      </p:ext>
    </p:extLst>
  </p:cSld>
  <p:clrMapOvr>
    <a:masterClrMapping/>
  </p:clrMapOvr>
  <p:transition>
    <p:fade/>
  </p:transition>
  <p:timing>
    <p:tnLst>
      <p:par>
        <p:cTn id="1" dur="indefinite" restart="never" nodeType="tmRoot"/>
      </p:par>
    </p:tnLst>
  </p:timing>
</p:sldLayout>
</file>

<file path=ppt/slideLayouts/slideLayout20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0A54297-43FC-4F72-A28E-3E4A47734CCF}" type="datetimeFigureOut">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22/09/2015</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8626410-BB01-4985-8BC3-AA7253ADF1C1}"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05020516"/>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0A54297-43FC-4F72-A28E-3E4A47734CCF}" type="datetimeFigureOut">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22/09/2015</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8626410-BB01-4985-8BC3-AA7253ADF1C1}"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97361270"/>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0A54297-43FC-4F72-A28E-3E4A47734CCF}" type="datetimeFigureOut">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22/09/2015</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8626410-BB01-4985-8BC3-AA7253ADF1C1}"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6912771"/>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0A54297-43FC-4F72-A28E-3E4A47734CCF}" type="datetimeFigureOut">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22/09/2015</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8626410-BB01-4985-8BC3-AA7253ADF1C1}"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4238516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6"/>
            <a:ext cx="11653523" cy="2021791"/>
          </a:xfrm>
        </p:spPr>
        <p:txBody>
          <a:bodyPr>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lvl1pPr>
              <a:defRPr sz="5294"/>
            </a:lvl1pPr>
          </a:lstStyle>
          <a:p>
            <a:r>
              <a:rPr lang="en-US" smtClean="0"/>
              <a:t>Click to edit Master title style</a:t>
            </a:r>
            <a:endParaRPr lang="en-US" dirty="0"/>
          </a:p>
        </p:txBody>
      </p:sp>
    </p:spTree>
    <p:extLst>
      <p:ext uri="{BB962C8B-B14F-4D97-AF65-F5344CB8AC3E}">
        <p14:creationId xmlns:p14="http://schemas.microsoft.com/office/powerpoint/2010/main" val="2722318365"/>
      </p:ext>
    </p:extLst>
  </p:cSld>
  <p:clrMapOvr>
    <a:masterClrMapping/>
  </p:clrMapOvr>
  <p:transition>
    <p:fade/>
  </p:transition>
  <p:timing>
    <p:tnLst>
      <p:par>
        <p:cTn id="1" dur="indefinite" restart="never" nodeType="tmRoot"/>
      </p:par>
    </p:tnLst>
  </p:timing>
</p:sldLayout>
</file>

<file path=ppt/slideLayouts/slideLayout2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0A54297-43FC-4F72-A28E-3E4A47734CCF}" type="datetimeFigureOut">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22/09/2015</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Footer Placeholder 7"/>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9" name="Slide Number Placeholder 8"/>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8626410-BB01-4985-8BC3-AA7253ADF1C1}"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08019401"/>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0A54297-43FC-4F72-A28E-3E4A47734CCF}" type="datetimeFigureOut">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22/09/2015</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Footer Placeholder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8626410-BB01-4985-8BC3-AA7253ADF1C1}"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76394106"/>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0A54297-43FC-4F72-A28E-3E4A47734CCF}" type="datetimeFigureOut">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22/09/2015</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Footer Placeholder 2"/>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8626410-BB01-4985-8BC3-AA7253ADF1C1}"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98474916"/>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0A54297-43FC-4F72-A28E-3E4A47734CCF}" type="datetimeFigureOut">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22/09/2015</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8626410-BB01-4985-8BC3-AA7253ADF1C1}"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52645189"/>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0A54297-43FC-4F72-A28E-3E4A47734CCF}" type="datetimeFigureOut">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22/09/2015</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8626410-BB01-4985-8BC3-AA7253ADF1C1}"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16919054"/>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0A54297-43FC-4F72-A28E-3E4A47734CCF}" type="datetimeFigureOut">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22/09/2015</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8626410-BB01-4985-8BC3-AA7253ADF1C1}"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6342127"/>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0A54297-43FC-4F72-A28E-3E4A47734CCF}" type="datetimeFigureOut">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22/09/2015</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8626410-BB01-4985-8BC3-AA7253ADF1C1}"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5672781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5294"/>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269244" y="1189179"/>
            <a:ext cx="5378548" cy="2359773"/>
          </a:xfrm>
        </p:spPr>
        <p:txBody>
          <a:bodyPr wrap="square">
            <a:spAutoFit/>
          </a:bodyPr>
          <a:lstStyle>
            <a:lvl1pPr marL="0" indent="0">
              <a:spcBef>
                <a:spcPts val="1200"/>
              </a:spcBef>
              <a:buClr>
                <a:schemeClr val="tx1"/>
              </a:buClr>
              <a:buFont typeface="Wingdings" pitchFamily="2" charset="2"/>
              <a:buNone/>
              <a:defRPr sz="3431"/>
            </a:lvl1pPr>
            <a:lvl2pPr marL="0" indent="0">
              <a:buNone/>
              <a:defRPr sz="1863"/>
            </a:lvl2pPr>
            <a:lvl3pPr marL="227126" indent="0">
              <a:buNone/>
              <a:tabLst/>
              <a:defRPr sz="1863"/>
            </a:lvl3pPr>
            <a:lvl4pPr marL="451143" indent="0">
              <a:buNone/>
              <a:defRPr/>
            </a:lvl4pPr>
            <a:lvl5pPr marL="67204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8" y="1189179"/>
            <a:ext cx="5378548" cy="2359773"/>
          </a:xfrm>
        </p:spPr>
        <p:txBody>
          <a:bodyPr wrap="square">
            <a:spAutoFit/>
          </a:bodyPr>
          <a:lstStyle>
            <a:lvl1pPr marL="0" indent="0">
              <a:spcBef>
                <a:spcPts val="1200"/>
              </a:spcBef>
              <a:buClr>
                <a:schemeClr val="tx1"/>
              </a:buClr>
              <a:buFont typeface="Wingdings" pitchFamily="2" charset="2"/>
              <a:buNone/>
              <a:defRPr sz="3431"/>
            </a:lvl1pPr>
            <a:lvl2pPr marL="0" indent="0">
              <a:buNone/>
              <a:defRPr sz="1863"/>
            </a:lvl2pPr>
            <a:lvl3pPr marL="227126" indent="0">
              <a:buNone/>
              <a:tabLst/>
              <a:defRPr sz="1863"/>
            </a:lvl3pPr>
            <a:lvl4pPr marL="451143" indent="0">
              <a:buNone/>
              <a:defRPr/>
            </a:lvl4pPr>
            <a:lvl5pPr marL="67204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51446207"/>
      </p:ext>
    </p:extLst>
  </p:cSld>
  <p:clrMapOvr>
    <a:masterClrMapping/>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5294"/>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269244" y="1189179"/>
            <a:ext cx="5378548" cy="2442760"/>
          </a:xfrm>
        </p:spPr>
        <p:txBody>
          <a:bodyPr wrap="square">
            <a:spAutoFit/>
          </a:bodyPr>
          <a:lstStyle>
            <a:lvl1pPr marL="281576" indent="-281576">
              <a:spcBef>
                <a:spcPts val="1200"/>
              </a:spcBef>
              <a:buClr>
                <a:schemeClr val="tx1"/>
              </a:buClr>
              <a:buFont typeface="Arial" pitchFamily="34" charset="0"/>
              <a:buChar char="•"/>
              <a:defRPr sz="3431"/>
            </a:lvl1pPr>
            <a:lvl2pPr marL="520513" indent="-228519">
              <a:defRPr sz="2353"/>
            </a:lvl2pPr>
            <a:lvl3pPr marL="685555" indent="-165042">
              <a:tabLst/>
              <a:defRPr sz="1863"/>
            </a:lvl3pPr>
            <a:lvl4pPr marL="863290" indent="-177736">
              <a:defRPr/>
            </a:lvl4pPr>
            <a:lvl5pPr marL="1028331" indent="-165042">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8" y="1189179"/>
            <a:ext cx="5378548" cy="2442760"/>
          </a:xfrm>
        </p:spPr>
        <p:txBody>
          <a:bodyPr wrap="square">
            <a:spAutoFit/>
          </a:bodyPr>
          <a:lstStyle>
            <a:lvl1pPr marL="281576" indent="-281576">
              <a:spcBef>
                <a:spcPts val="1200"/>
              </a:spcBef>
              <a:buClr>
                <a:schemeClr val="tx1"/>
              </a:buClr>
              <a:buFont typeface="Arial" pitchFamily="34" charset="0"/>
              <a:buChar char="•"/>
              <a:defRPr sz="3431"/>
            </a:lvl1pPr>
            <a:lvl2pPr marL="520513" indent="-228519">
              <a:defRPr sz="2353"/>
            </a:lvl2pPr>
            <a:lvl3pPr marL="685555" indent="-165042">
              <a:tabLst/>
              <a:defRPr sz="1863"/>
            </a:lvl3pPr>
            <a:lvl4pPr marL="863290" indent="-177736">
              <a:defRPr/>
            </a:lvl4pPr>
            <a:lvl5pPr marL="1028331" indent="-165042">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83284979"/>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5294"/>
            </a:lvl1pPr>
          </a:lstStyle>
          <a:p>
            <a:r>
              <a:rPr lang="en-US" smtClean="0"/>
              <a:t>Click to edit Master title style</a:t>
            </a:r>
            <a:endParaRPr lang="en-US"/>
          </a:p>
        </p:txBody>
      </p:sp>
    </p:spTree>
    <p:extLst>
      <p:ext uri="{BB962C8B-B14F-4D97-AF65-F5344CB8AC3E}">
        <p14:creationId xmlns:p14="http://schemas.microsoft.com/office/powerpoint/2010/main" val="1399636116"/>
      </p:ext>
    </p:extLst>
  </p:cSld>
  <p:clrMapOvr>
    <a:masterClrMapping/>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5851742"/>
      </p:ext>
    </p:extLst>
  </p:cSld>
  <p:clrMapOvr>
    <a:masterClrMapping/>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772161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1668545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6584374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Blank Accent Color 3">
    <p:bg>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116653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accent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5" y="3877272"/>
            <a:ext cx="6273417" cy="1794661"/>
          </a:xfrm>
          <a:noFill/>
        </p:spPr>
        <p:txBody>
          <a:bodyPr lIns="146252" tIns="109688" rIns="146252" bIns="109688">
            <a:noAutofit/>
          </a:bodyPr>
          <a:lstStyle>
            <a:lvl1pPr marL="0" indent="0">
              <a:spcBef>
                <a:spcPts val="0"/>
              </a:spcBef>
              <a:buNone/>
              <a:defRPr sz="3431" spc="0" baseline="0">
                <a:gradFill>
                  <a:gsLst>
                    <a:gs pos="1250">
                      <a:schemeClr val="bg1">
                        <a:lumMod val="50000"/>
                      </a:schemeClr>
                    </a:gs>
                    <a:gs pos="100000">
                      <a:schemeClr val="bg1">
                        <a:lumMod val="50000"/>
                      </a:schemeClr>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2075840"/>
            <a:ext cx="9860610" cy="1801436"/>
          </a:xfrm>
          <a:noFill/>
        </p:spPr>
        <p:txBody>
          <a:bodyPr lIns="146252" tIns="91409" rIns="146252" bIns="91409" anchor="t" anchorCtr="0"/>
          <a:lstStyle>
            <a:lvl1pPr>
              <a:defRPr sz="5784" spc="-99" baseline="0">
                <a:gradFill>
                  <a:gsLst>
                    <a:gs pos="1250">
                      <a:schemeClr val="bg1">
                        <a:lumMod val="50000"/>
                      </a:schemeClr>
                    </a:gs>
                    <a:gs pos="100000">
                      <a:schemeClr val="bg1">
                        <a:lumMod val="50000"/>
                      </a:schemeClr>
                    </a:gs>
                  </a:gsLst>
                  <a:lin ang="5400000" scaled="0"/>
                </a:gradFill>
              </a:defRPr>
            </a:lvl1pPr>
          </a:lstStyle>
          <a:p>
            <a:r>
              <a:rPr lang="en-US" dirty="0" smtClean="0"/>
              <a:t>Presentation title</a:t>
            </a:r>
            <a:endParaRPr lang="en-US" dirty="0"/>
          </a:p>
        </p:txBody>
      </p:sp>
    </p:spTree>
    <p:extLst>
      <p:ext uri="{BB962C8B-B14F-4D97-AF65-F5344CB8AC3E}">
        <p14:creationId xmlns:p14="http://schemas.microsoft.com/office/powerpoint/2010/main" val="16848461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80"/>
            <a:ext cx="11653523" cy="2399003"/>
          </a:xfrm>
          <a:prstGeom prst="rect">
            <a:avLst/>
          </a:prstGeom>
        </p:spPr>
        <p:txBody>
          <a:bodyPr/>
          <a:lstStyle>
            <a:lvl1pPr marL="284688" indent="-284688">
              <a:buClr>
                <a:schemeClr val="tx1"/>
              </a:buClr>
              <a:buSzPct val="90000"/>
              <a:buFont typeface="Arial" pitchFamily="34" charset="0"/>
              <a:buChar char="•"/>
              <a:defRPr sz="3431">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39" indent="-275353">
              <a:buClr>
                <a:schemeClr val="tx1"/>
              </a:buClr>
              <a:buSzPct val="90000"/>
              <a:buFont typeface="Arial" pitchFamily="34" charset="0"/>
              <a:buChar char="•"/>
              <a:defRPr sz="3235">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26" indent="-284688">
              <a:buClr>
                <a:schemeClr val="tx1"/>
              </a:buClr>
              <a:buSzPct val="90000"/>
              <a:buFont typeface="Arial" pitchFamily="34" charset="0"/>
              <a:buChar char="•"/>
              <a:defRPr sz="2843">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741" indent="-224015">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756" indent="-224015">
              <a:buClr>
                <a:schemeClr val="tx1"/>
              </a:buClr>
              <a:buSzPct val="90000"/>
              <a:buFont typeface="Arial" pitchFamily="34" charset="0"/>
              <a:buChar char="•"/>
              <a:defRPr sz="1863">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238879"/>
            <a:ext cx="12192001" cy="619126"/>
          </a:xfrm>
          <a:prstGeom prst="rect">
            <a:avLst/>
          </a:prstGeom>
          <a:solidFill>
            <a:srgbClr val="FFFF99"/>
          </a:solidFill>
        </p:spPr>
        <p:txBody>
          <a:bodyPr wrap="square" lIns="155401" tIns="77700" rIns="155401" bIns="77700" anchor="b" anchorCtr="0">
            <a:noAutofit/>
          </a:bodyPr>
          <a:lstStyle>
            <a:lvl1pPr algn="r">
              <a:buFont typeface="Arial" pitchFamily="34" charset="0"/>
              <a:buNone/>
              <a:defRPr sz="3529" spc="-49"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08102569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073" name="think-cell Slide" r:id="rId4" imgW="360" imgH="360" progId="">
                  <p:embed/>
                </p:oleObj>
              </mc:Choice>
              <mc:Fallback>
                <p:oleObj name="think-cell Slide" r:id="rId4" imgW="360" imgH="360" progId="">
                  <p:embed/>
                  <p:pic>
                    <p:nvPicPr>
                      <p:cNvPr id="4" name="Object 3"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p:txBody>
          <a:bodyPr/>
          <a:lstStyle/>
          <a:p>
            <a:r>
              <a:rPr lang="en-US" smtClean="0"/>
              <a:t>Click to edit Master title style</a:t>
            </a:r>
            <a:endParaRPr lang="en-US"/>
          </a:p>
        </p:txBody>
      </p:sp>
      <p:pic>
        <p:nvPicPr>
          <p:cNvPr id="3" name="Picture 2" descr="WinAzure_rgb_Wht_S.png"/>
          <p:cNvPicPr>
            <a:picLocks noChangeAspect="1"/>
          </p:cNvPicPr>
          <p:nvPr userDrawn="1"/>
        </p:nvPicPr>
        <p:blipFill>
          <a:blip r:embed="rId6" cstate="print">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358902" y="6297934"/>
            <a:ext cx="1703189" cy="408657"/>
          </a:xfrm>
          <a:prstGeom prst="rect">
            <a:avLst/>
          </a:prstGeom>
        </p:spPr>
      </p:pic>
      <p:sp>
        <p:nvSpPr>
          <p:cNvPr id="7" name="Slide Number Placeholder 6"/>
          <p:cNvSpPr>
            <a:spLocks noGrp="1"/>
          </p:cNvSpPr>
          <p:nvPr>
            <p:ph type="sldNum" sz="quarter" idx="4"/>
          </p:nvPr>
        </p:nvSpPr>
        <p:spPr>
          <a:xfrm>
            <a:off x="8737029" y="6356803"/>
            <a:ext cx="2844904" cy="364224"/>
          </a:xfrm>
          <a:prstGeom prst="rect">
            <a:avLst/>
          </a:prstGeom>
        </p:spPr>
        <p:txBody>
          <a:bodyPr vert="horz" lIns="91432" tIns="45715" rIns="91432" bIns="45715" rtlCol="0" anchor="ctr"/>
          <a:lstStyle>
            <a:lvl1pPr algn="r">
              <a:defRPr sz="980">
                <a:solidFill>
                  <a:schemeClr val="tx1">
                    <a:tint val="75000"/>
                  </a:schemeClr>
                </a:solidFill>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fld id="{FFB82908-4842-4340-9D73-01C813DDC308}" type="slidenum">
              <a:rPr kumimoji="0" lang="en-US" sz="980" b="0" i="0" u="none" strike="noStrike" kern="1200" cap="none" spc="0" normalizeH="0" baseline="0" noProof="0" smtClean="0">
                <a:ln>
                  <a:noFill/>
                </a:ln>
                <a:solidFill>
                  <a:srgbClr val="505050">
                    <a:tint val="75000"/>
                  </a:srgbClr>
                </a:solidFill>
                <a:effectLst/>
                <a:uLnTx/>
                <a:uFillTx/>
                <a:latin typeface="Segoe U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980" b="0" i="0" u="none" strike="noStrike" kern="1200" cap="none" spc="0" normalizeH="0" baseline="0" noProof="0" dirty="0">
              <a:ln>
                <a:noFill/>
              </a:ln>
              <a:solidFill>
                <a:srgbClr val="505050">
                  <a:tint val="75000"/>
                </a:srgbClr>
              </a:solidFill>
              <a:effectLst/>
              <a:uLnTx/>
              <a:uFillTx/>
              <a:latin typeface="Segoe UI"/>
              <a:ea typeface="+mn-ea"/>
              <a:cs typeface="+mn-cs"/>
            </a:endParaRPr>
          </a:p>
        </p:txBody>
      </p:sp>
    </p:spTree>
    <p:extLst>
      <p:ext uri="{BB962C8B-B14F-4D97-AF65-F5344CB8AC3E}">
        <p14:creationId xmlns:p14="http://schemas.microsoft.com/office/powerpoint/2010/main" val="2524058125"/>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8_Contact Page">
    <p:bg>
      <p:bgPr>
        <a:solidFill>
          <a:schemeClr val="tx1"/>
        </a:solidFill>
        <a:effectLst/>
      </p:bgPr>
    </p:bg>
    <p:spTree>
      <p:nvGrpSpPr>
        <p:cNvPr id="1" name=""/>
        <p:cNvGrpSpPr/>
        <p:nvPr/>
      </p:nvGrpSpPr>
      <p:grpSpPr>
        <a:xfrm>
          <a:off x="0" y="0"/>
          <a:ext cx="0" cy="0"/>
          <a:chOff x="0" y="0"/>
          <a:chExt cx="0" cy="0"/>
        </a:xfrm>
      </p:grpSpPr>
      <p:sp>
        <p:nvSpPr>
          <p:cNvPr id="5" name="TextBox 4"/>
          <p:cNvSpPr txBox="1"/>
          <p:nvPr userDrawn="1"/>
        </p:nvSpPr>
        <p:spPr>
          <a:xfrm>
            <a:off x="132544" y="5874210"/>
            <a:ext cx="11754658" cy="810478"/>
          </a:xfrm>
          <a:prstGeom prst="rect">
            <a:avLst/>
          </a:prstGeom>
          <a:noFill/>
        </p:spPr>
        <p:txBody>
          <a:bodyPr wrap="square" rtlCol="0">
            <a:spAutoFit/>
          </a:bodyPr>
          <a:lstStyle/>
          <a:p>
            <a:pPr marL="0" marR="0" lvl="0" indent="0" algn="l" defTabSz="914332" rtl="0" eaLnBrk="1" fontAlgn="auto" latinLnBrk="0" hangingPunct="1">
              <a:lnSpc>
                <a:spcPts val="1413"/>
              </a:lnSpc>
              <a:spcBef>
                <a:spcPts val="0"/>
              </a:spcBef>
              <a:spcAft>
                <a:spcPts val="0"/>
              </a:spcAft>
              <a:buClrTx/>
              <a:buSzTx/>
              <a:buFontTx/>
              <a:buNone/>
              <a:tabLst/>
              <a:defRPr/>
            </a:pPr>
            <a:r>
              <a:rPr kumimoji="0" lang="en-US" sz="1067" b="0" i="0" u="none" strike="noStrike" kern="1200" cap="none" spc="0" normalizeH="0" baseline="0" noProof="0" dirty="0">
                <a:ln>
                  <a:noFill/>
                </a:ln>
                <a:solidFill>
                  <a:srgbClr val="000000">
                    <a:lumMod val="50000"/>
                    <a:lumOff val="50000"/>
                  </a:srgbClr>
                </a:solidFill>
                <a:effectLst/>
                <a:uLnTx/>
                <a:uFillTx/>
                <a:latin typeface="Segoe UI"/>
                <a:ea typeface="+mn-ea"/>
                <a:cs typeface="+mn-cs"/>
              </a:rPr>
              <a:t>© 2013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796802648"/>
      </p:ext>
    </p:extLst>
  </p:cSld>
  <p:clrMapOvr>
    <a:masterClrMapping/>
  </p:clrMapOvr>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smtClean="0"/>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a:xfrm rot="5400000">
            <a:off x="10155639" y="1790701"/>
            <a:ext cx="990599" cy="304799"/>
          </a:xfrm>
          <a:prstGeom prst="rect">
            <a:avLst/>
          </a:prstGeo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4AAD347D-5ACD-4C99-B74B-A9C85AD731AF}" type="datetimeFigureOut">
              <a:rPr kumimoji="0" lang="en-US" sz="1800" b="0" i="0" u="none" strike="noStrike" kern="1200" cap="none" spc="0" normalizeH="0" baseline="0" noProof="0" dirty="0">
                <a:ln>
                  <a:noFill/>
                </a:ln>
                <a:solidFill>
                  <a:srgbClr val="505050"/>
                </a:solidFill>
                <a:effectLst/>
                <a:uLnTx/>
                <a:uFillTx/>
                <a:latin typeface="Segoe UI"/>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9/22/2015</a:t>
            </a:fld>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5" name="Footer Placeholder 4"/>
          <p:cNvSpPr>
            <a:spLocks noGrp="1"/>
          </p:cNvSpPr>
          <p:nvPr>
            <p:ph type="ftr" sz="quarter" idx="11"/>
          </p:nvPr>
        </p:nvSpPr>
        <p:spPr>
          <a:xfrm rot="5400000">
            <a:off x="8951573" y="3225297"/>
            <a:ext cx="3859795" cy="304801"/>
          </a:xfrm>
          <a:prstGeom prst="rect">
            <a:avLst/>
          </a:prstGeo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6" name="Slide Number Placeholder 5"/>
          <p:cNvSpPr>
            <a:spLocks noGrp="1"/>
          </p:cNvSpPr>
          <p:nvPr>
            <p:ph type="sldNum" sz="quarter" idx="12"/>
          </p:nvPr>
        </p:nvSpPr>
        <p:spPr>
          <a:xfrm>
            <a:off x="10352540" y="295729"/>
            <a:ext cx="838199" cy="767687"/>
          </a:xfrm>
          <a:prstGeom prst="rect">
            <a:avLst/>
          </a:prstGeo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D57F1E4F-1CFF-5643-939E-02111984F565}" type="slidenum">
              <a:rPr kumimoji="0" lang="en-US" sz="1800" b="0" i="0" u="none" strike="noStrike" kern="1200" cap="none" spc="0" normalizeH="0" baseline="0" noProof="0" dirty="0">
                <a:ln>
                  <a:noFill/>
                </a:ln>
                <a:solidFill>
                  <a:srgbClr val="505050"/>
                </a:solidFill>
                <a:effectLst/>
                <a:uLnTx/>
                <a:uFillTx/>
                <a:latin typeface="Segoe UI"/>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Tree>
    <p:extLst>
      <p:ext uri="{BB962C8B-B14F-4D97-AF65-F5344CB8AC3E}">
        <p14:creationId xmlns:p14="http://schemas.microsoft.com/office/powerpoint/2010/main" val="826100017"/>
      </p:ext>
    </p:extLst>
  </p:cSld>
  <p:clrMapOvr>
    <a:masterClrMapping/>
  </p:clrMapOvr>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mp; White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8" y="1447799"/>
            <a:ext cx="11151917" cy="1975926"/>
          </a:xfrm>
          <a:prstGeom prst="rect">
            <a:avLst/>
          </a:prstGeom>
        </p:spPr>
        <p:txBody>
          <a:bodyPr/>
          <a:lstStyle>
            <a:lvl1pPr marL="0" indent="0">
              <a:spcBef>
                <a:spcPts val="2400"/>
              </a:spcBef>
              <a:buNone/>
              <a:defRPr lang="en-US" sz="4000" kern="1200" spc="-70" baseline="0" dirty="0" smtClean="0">
                <a:gradFill>
                  <a:gsLst>
                    <a:gs pos="100000">
                      <a:schemeClr val="tx2"/>
                    </a:gs>
                    <a:gs pos="0">
                      <a:schemeClr val="tx2"/>
                    </a:gs>
                  </a:gsLst>
                  <a:lin ang="5400000" scaled="0"/>
                </a:gradFill>
                <a:latin typeface="+mj-lt"/>
                <a:ea typeface="+mn-ea"/>
                <a:cs typeface="+mn-cs"/>
              </a:defRPr>
            </a:lvl1pPr>
            <a:lvl2pPr marL="0" indent="0">
              <a:buNone/>
              <a:defRPr sz="2000">
                <a:gradFill>
                  <a:gsLst>
                    <a:gs pos="100000">
                      <a:schemeClr val="tx1"/>
                    </a:gs>
                    <a:gs pos="0">
                      <a:schemeClr val="tx1"/>
                    </a:gs>
                  </a:gsLst>
                  <a:lin ang="5400000" scaled="0"/>
                </a:gradFill>
              </a:defRPr>
            </a:lvl2pPr>
            <a:lvl3pPr marL="231775" indent="0">
              <a:buNone/>
              <a:defRPr sz="2000">
                <a:gradFill>
                  <a:gsLst>
                    <a:gs pos="100000">
                      <a:schemeClr val="tx1"/>
                    </a:gs>
                    <a:gs pos="0">
                      <a:schemeClr val="tx1"/>
                    </a:gs>
                  </a:gsLst>
                  <a:lin ang="5400000" scaled="0"/>
                </a:gradFill>
              </a:defRPr>
            </a:lvl3pPr>
            <a:lvl4pPr marL="457200" indent="0">
              <a:buNone/>
              <a:defRPr sz="2000">
                <a:gradFill>
                  <a:gsLst>
                    <a:gs pos="100000">
                      <a:schemeClr val="tx1"/>
                    </a:gs>
                    <a:gs pos="0">
                      <a:schemeClr val="tx1"/>
                    </a:gs>
                  </a:gsLst>
                  <a:lin ang="5400000" scaled="0"/>
                </a:gradFill>
              </a:defRPr>
            </a:lvl4pPr>
            <a:lvl5pPr marL="693738" indent="0">
              <a:buNone/>
              <a:defRPr sz="2000">
                <a:gradFill>
                  <a:gsLst>
                    <a:gs pos="100000">
                      <a:schemeClr val="tx1"/>
                    </a:gs>
                    <a:gs pos="0">
                      <a:schemeClr val="tx1"/>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p>
            <a:r>
              <a:rPr lang="en-US" smtClean="0"/>
              <a:t>Click to edit Master title style</a:t>
            </a:r>
            <a:endParaRPr lang="en-US"/>
          </a:p>
        </p:txBody>
      </p:sp>
      <p:sp>
        <p:nvSpPr>
          <p:cNvPr id="4" name="TextBox 3"/>
          <p:cNvSpPr txBox="1"/>
          <p:nvPr userDrawn="1"/>
        </p:nvSpPr>
        <p:spPr>
          <a:xfrm>
            <a:off x="11856659" y="6583703"/>
            <a:ext cx="157136" cy="153888"/>
          </a:xfrm>
          <a:prstGeom prst="rect">
            <a:avLst/>
          </a:prstGeom>
          <a:noFill/>
        </p:spPr>
        <p:txBody>
          <a:bodyPr wrap="none" lIns="0" tIns="0" rIns="0" bIns="0"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AAF4389-025E-448A-AEEE-02333ADE33C4}" type="slidenum">
              <a:rPr kumimoji="0" lang="en-US" sz="10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2200736464"/>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2_no title">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1854139"/>
      </p:ext>
    </p:extLst>
  </p:cSld>
  <p:clrMapOvr>
    <a:masterClrMapping/>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1_Sub_1 Column">
    <p:spTree>
      <p:nvGrpSpPr>
        <p:cNvPr id="1" name=""/>
        <p:cNvGrpSpPr/>
        <p:nvPr/>
      </p:nvGrpSpPr>
      <p:grpSpPr>
        <a:xfrm>
          <a:off x="0" y="0"/>
          <a:ext cx="0" cy="0"/>
          <a:chOff x="0" y="0"/>
          <a:chExt cx="0" cy="0"/>
        </a:xfrm>
      </p:grpSpPr>
      <p:sp>
        <p:nvSpPr>
          <p:cNvPr id="17" name="Text Placeholder 14"/>
          <p:cNvSpPr>
            <a:spLocks noGrp="1"/>
          </p:cNvSpPr>
          <p:nvPr>
            <p:ph type="body" sz="quarter" idx="10" hasCustomPrompt="1"/>
          </p:nvPr>
        </p:nvSpPr>
        <p:spPr>
          <a:xfrm>
            <a:off x="698193" y="809568"/>
            <a:ext cx="11164801" cy="304699"/>
          </a:xfrm>
          <a:prstGeom prst="rect">
            <a:avLst/>
          </a:prstGeom>
        </p:spPr>
        <p:txBody>
          <a:bodyPr lIns="0" tIns="0" rIns="0" bIns="0"/>
          <a:lstStyle>
            <a:lvl1pPr marL="0" indent="0">
              <a:buFontTx/>
              <a:buNone/>
              <a:defRPr sz="2200" spc="-115">
                <a:solidFill>
                  <a:schemeClr val="accent2">
                    <a:lumMod val="20000"/>
                    <a:lumOff val="80000"/>
                  </a:schemeClr>
                </a:solidFill>
                <a:latin typeface="Segoe UI" pitchFamily="34" charset="0"/>
                <a:ea typeface="Segoe UI" pitchFamily="34" charset="0"/>
                <a:cs typeface="Segoe UI" pitchFamily="34" charset="0"/>
              </a:defRPr>
            </a:lvl1pPr>
          </a:lstStyle>
          <a:p>
            <a:pPr lvl="0"/>
            <a:r>
              <a:rPr lang="en-US" dirty="0" smtClean="0"/>
              <a:t>Sub Title for the slide</a:t>
            </a:r>
            <a:endParaRPr lang="en-US" dirty="0"/>
          </a:p>
        </p:txBody>
      </p:sp>
      <p:pic>
        <p:nvPicPr>
          <p:cNvPr id="13" name="Picture 12"/>
          <p:cNvPicPr>
            <a:picLocks noChangeAspect="1"/>
          </p:cNvPicPr>
          <p:nvPr userDrawn="1"/>
        </p:nvPicPr>
        <p:blipFill rotWithShape="1">
          <a:blip r:embed="rId2"/>
          <a:srcRect l="10118" t="62265" r="58499" b="11268"/>
          <a:stretch/>
        </p:blipFill>
        <p:spPr>
          <a:xfrm>
            <a:off x="213872" y="6347641"/>
            <a:ext cx="1013603" cy="357963"/>
          </a:xfrm>
          <a:prstGeom prst="rect">
            <a:avLst/>
          </a:prstGeom>
        </p:spPr>
      </p:pic>
      <p:sp>
        <p:nvSpPr>
          <p:cNvPr id="5" name="Title 1"/>
          <p:cNvSpPr>
            <a:spLocks noGrp="1"/>
          </p:cNvSpPr>
          <p:nvPr>
            <p:ph type="title"/>
          </p:nvPr>
        </p:nvSpPr>
        <p:spPr>
          <a:xfrm>
            <a:off x="609600" y="274638"/>
            <a:ext cx="10972801" cy="563562"/>
          </a:xfrm>
        </p:spPr>
        <p:txBody>
          <a:bodyPr>
            <a:normAutofit/>
          </a:bodyPr>
          <a:lstStyle>
            <a:lvl1pPr>
              <a:defRPr sz="2700">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342823977"/>
      </p:ext>
    </p:extLst>
  </p:cSld>
  <p:clrMapOvr>
    <a:masterClrMapping/>
  </p:clrMapOvr>
  <p:transition>
    <p:fade/>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1_Title Only">
    <p:spTree>
      <p:nvGrpSpPr>
        <p:cNvPr id="1" name=""/>
        <p:cNvGrpSpPr/>
        <p:nvPr/>
      </p:nvGrpSpPr>
      <p:grpSpPr>
        <a:xfrm>
          <a:off x="0" y="0"/>
          <a:ext cx="0" cy="0"/>
          <a:chOff x="0" y="0"/>
          <a:chExt cx="0" cy="0"/>
        </a:xfrm>
      </p:grpSpPr>
      <p:sp>
        <p:nvSpPr>
          <p:cNvPr id="8" name="Title 1"/>
          <p:cNvSpPr>
            <a:spLocks noGrp="1"/>
          </p:cNvSpPr>
          <p:nvPr>
            <p:ph type="title"/>
          </p:nvPr>
        </p:nvSpPr>
        <p:spPr>
          <a:xfrm>
            <a:off x="609600" y="274638"/>
            <a:ext cx="10972801" cy="914544"/>
          </a:xfrm>
          <a:prstGeom prst="rect">
            <a:avLst/>
          </a:prstGeom>
        </p:spPr>
        <p:txBody>
          <a:bodyPr lIns="0" tIns="0" rIns="0" bIns="0" anchor="ctr">
            <a:normAutofit/>
          </a:bodyPr>
          <a:lstStyle>
            <a:lvl1pPr>
              <a:defRPr>
                <a:solidFill>
                  <a:srgbClr val="58D1FF"/>
                </a:solidFill>
                <a:effectLst/>
                <a:latin typeface="Segoe"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694758200"/>
      </p:ext>
    </p:extLst>
  </p:cSld>
  <p:clrMapOvr>
    <a:masterClrMapping/>
  </p:clrMapOvr>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a:xfrm rot="5400000">
            <a:off x="10155639" y="1790701"/>
            <a:ext cx="990599" cy="304799"/>
          </a:xfrm>
          <a:prstGeom prst="rect">
            <a:avLst/>
          </a:prstGeo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9796027F-7875-4030-9381-8BD8C4F21935}" type="datetimeFigureOut">
              <a:rPr kumimoji="0" lang="en-US" sz="1800" b="0" i="0" u="none" strike="noStrike" kern="1200" cap="none" spc="0" normalizeH="0" baseline="0" noProof="0" dirty="0">
                <a:ln>
                  <a:noFill/>
                </a:ln>
                <a:solidFill>
                  <a:srgbClr val="505050"/>
                </a:solidFill>
                <a:effectLst/>
                <a:uLnTx/>
                <a:uFillTx/>
                <a:latin typeface="Segoe UI"/>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9/22/2015</a:t>
            </a:fld>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6" name="Footer Placeholder 5"/>
          <p:cNvSpPr>
            <a:spLocks noGrp="1"/>
          </p:cNvSpPr>
          <p:nvPr>
            <p:ph type="ftr" sz="quarter" idx="11"/>
          </p:nvPr>
        </p:nvSpPr>
        <p:spPr>
          <a:xfrm rot="5400000">
            <a:off x="8951573" y="3225297"/>
            <a:ext cx="3859795" cy="304801"/>
          </a:xfrm>
          <a:prstGeom prst="rect">
            <a:avLst/>
          </a:prstGeo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7" name="Slide Number Placeholder 6"/>
          <p:cNvSpPr>
            <a:spLocks noGrp="1"/>
          </p:cNvSpPr>
          <p:nvPr>
            <p:ph type="sldNum" sz="quarter" idx="12"/>
          </p:nvPr>
        </p:nvSpPr>
        <p:spPr>
          <a:xfrm>
            <a:off x="10352540" y="295729"/>
            <a:ext cx="838199" cy="767687"/>
          </a:xfrm>
          <a:prstGeom prst="rect">
            <a:avLst/>
          </a:prstGeo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D57F1E4F-1CFF-5643-939E-02111984F565}" type="slidenum">
              <a:rPr kumimoji="0" lang="en-US" sz="1800" b="0" i="0" u="none" strike="noStrike" kern="1200" cap="none" spc="0" normalizeH="0" baseline="0" noProof="0" dirty="0">
                <a:ln>
                  <a:noFill/>
                </a:ln>
                <a:solidFill>
                  <a:srgbClr val="505050"/>
                </a:solidFill>
                <a:effectLst/>
                <a:uLnTx/>
                <a:uFillTx/>
                <a:latin typeface="Segoe UI"/>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Tree>
    <p:extLst>
      <p:ext uri="{BB962C8B-B14F-4D97-AF65-F5344CB8AC3E}">
        <p14:creationId xmlns:p14="http://schemas.microsoft.com/office/powerpoint/2010/main" val="71577238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21114" y="2115608"/>
            <a:ext cx="5378548" cy="2051844"/>
          </a:xfrm>
        </p:spPr>
        <p:txBody>
          <a:bodyPr wrap="square">
            <a:spAutoFit/>
          </a:bodyPr>
          <a:lstStyle>
            <a:lvl1pPr marL="0" indent="0">
              <a:spcBef>
                <a:spcPts val="1200"/>
              </a:spcBef>
              <a:buClr>
                <a:schemeClr val="tx2"/>
              </a:buClr>
              <a:buFont typeface="Arial" pitchFamily="34" charset="0"/>
              <a:buNone/>
              <a:defRPr sz="2800">
                <a:gradFill>
                  <a:gsLst>
                    <a:gs pos="1250">
                      <a:schemeClr val="tx2"/>
                    </a:gs>
                    <a:gs pos="99000">
                      <a:schemeClr val="tx2"/>
                    </a:gs>
                  </a:gsLst>
                  <a:lin ang="5400000" scaled="0"/>
                </a:gradFill>
              </a:defRPr>
            </a:lvl1pPr>
            <a:lvl2pPr marL="520702" indent="-228601">
              <a:defRPr sz="1800"/>
            </a:lvl2pPr>
            <a:lvl3pPr marL="685803" indent="-165101">
              <a:tabLst/>
              <a:defRPr sz="1800"/>
            </a:lvl3pPr>
            <a:lvl4pPr marL="863603" indent="-177801">
              <a:defRPr sz="1400"/>
            </a:lvl4pPr>
            <a:lvl5pPr marL="1028704" indent="-165101">
              <a:tabLst/>
              <a:defRPr sz="1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496087" y="2115608"/>
            <a:ext cx="5378548" cy="2051844"/>
          </a:xfrm>
        </p:spPr>
        <p:txBody>
          <a:bodyPr wrap="square">
            <a:spAutoFit/>
          </a:bodyPr>
          <a:lstStyle>
            <a:lvl1pPr marL="0" indent="0">
              <a:spcBef>
                <a:spcPts val="1200"/>
              </a:spcBef>
              <a:buClr>
                <a:schemeClr val="tx2"/>
              </a:buClr>
              <a:buFont typeface="Arial" pitchFamily="34" charset="0"/>
              <a:buNone/>
              <a:defRPr sz="2800">
                <a:gradFill>
                  <a:gsLst>
                    <a:gs pos="1250">
                      <a:schemeClr val="tx2"/>
                    </a:gs>
                    <a:gs pos="99000">
                      <a:schemeClr val="tx2"/>
                    </a:gs>
                  </a:gsLst>
                  <a:lin ang="5400000" scaled="0"/>
                </a:gradFill>
              </a:defRPr>
            </a:lvl1pPr>
            <a:lvl2pPr marL="520702" indent="-228601">
              <a:defRPr sz="1800"/>
            </a:lvl2pPr>
            <a:lvl3pPr marL="685803" indent="-165101">
              <a:tabLst/>
              <a:defRPr sz="1800"/>
            </a:lvl3pPr>
            <a:lvl4pPr marL="863603" indent="-177801">
              <a:defRPr sz="1400"/>
            </a:lvl4pPr>
            <a:lvl5pPr marL="1028704" indent="-165101">
              <a:tabLst/>
              <a:defRPr sz="1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210123928"/>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le Slide 3">
    <p:bg>
      <p:bgPr>
        <a:solidFill>
          <a:schemeClr val="accent4"/>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5" y="3877272"/>
            <a:ext cx="6273417" cy="1794661"/>
          </a:xfrm>
          <a:noFill/>
        </p:spPr>
        <p:txBody>
          <a:bodyPr lIns="146252" tIns="109688" rIns="146252" bIns="109688">
            <a:noAutofit/>
          </a:bodyPr>
          <a:lstStyle>
            <a:lvl1pPr marL="0" indent="0">
              <a:spcBef>
                <a:spcPts val="0"/>
              </a:spcBef>
              <a:buNone/>
              <a:defRPr sz="3431" spc="0" baseline="0">
                <a:gradFill>
                  <a:gsLst>
                    <a:gs pos="1250">
                      <a:schemeClr val="bg1">
                        <a:lumMod val="50000"/>
                      </a:schemeClr>
                    </a:gs>
                    <a:gs pos="100000">
                      <a:schemeClr val="bg1">
                        <a:lumMod val="50000"/>
                      </a:schemeClr>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2075840"/>
            <a:ext cx="9860610" cy="1801436"/>
          </a:xfrm>
          <a:noFill/>
        </p:spPr>
        <p:txBody>
          <a:bodyPr lIns="146252" tIns="91409" rIns="146252" bIns="91409" anchor="t" anchorCtr="0"/>
          <a:lstStyle>
            <a:lvl1pPr>
              <a:defRPr sz="5784" spc="-99" baseline="0">
                <a:gradFill>
                  <a:gsLst>
                    <a:gs pos="1250">
                      <a:schemeClr val="bg1">
                        <a:lumMod val="50000"/>
                      </a:schemeClr>
                    </a:gs>
                    <a:gs pos="100000">
                      <a:schemeClr val="bg1">
                        <a:lumMod val="50000"/>
                      </a:schemeClr>
                    </a:gs>
                  </a:gsLst>
                  <a:lin ang="5400000" scaled="0"/>
                </a:gradFill>
              </a:defRPr>
            </a:lvl1pPr>
          </a:lstStyle>
          <a:p>
            <a:r>
              <a:rPr lang="en-US" dirty="0" smtClean="0"/>
              <a:t>Presentation title</a:t>
            </a:r>
            <a:endParaRPr lang="en-US" dirty="0"/>
          </a:p>
        </p:txBody>
      </p:sp>
    </p:spTree>
    <p:extLst>
      <p:ext uri="{BB962C8B-B14F-4D97-AF65-F5344CB8AC3E}">
        <p14:creationId xmlns:p14="http://schemas.microsoft.com/office/powerpoint/2010/main" val="6537376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Slide for Developer Code</a:t>
            </a:r>
            <a:endParaRPr lang="en-US" dirty="0"/>
          </a:p>
        </p:txBody>
      </p:sp>
      <p:sp>
        <p:nvSpPr>
          <p:cNvPr id="5" name="Text Placeholder 4"/>
          <p:cNvSpPr>
            <a:spLocks noGrp="1"/>
          </p:cNvSpPr>
          <p:nvPr>
            <p:ph type="body" sz="quarter" idx="10"/>
          </p:nvPr>
        </p:nvSpPr>
        <p:spPr>
          <a:xfrm>
            <a:off x="518454" y="1447803"/>
            <a:ext cx="11155093" cy="1988237"/>
          </a:xfrm>
        </p:spPr>
        <p:txBody>
          <a:bodyPr/>
          <a:lstStyle>
            <a:lvl1pPr marL="0" indent="0">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859805838"/>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8" y="1447799"/>
            <a:ext cx="11151917" cy="1975926"/>
          </a:xfrm>
          <a:prstGeom prst="rect">
            <a:avLst/>
          </a:prstGeom>
        </p:spPr>
        <p:txBody>
          <a:bodyPr/>
          <a:lstStyle>
            <a:lvl1pPr marL="0" indent="0">
              <a:spcBef>
                <a:spcPts val="2400"/>
              </a:spcBef>
              <a:buNone/>
              <a:defRPr sz="4000">
                <a:gradFill>
                  <a:gsLst>
                    <a:gs pos="100000">
                      <a:schemeClr val="tx2"/>
                    </a:gs>
                    <a:gs pos="0">
                      <a:schemeClr val="tx2"/>
                    </a:gs>
                  </a:gsLst>
                  <a:lin ang="5400000" scaled="0"/>
                </a:gradFill>
                <a:latin typeface="+mj-lt"/>
              </a:defRPr>
            </a:lvl1pPr>
            <a:lvl2pPr marL="0" indent="0">
              <a:buNone/>
              <a:defRPr sz="2000">
                <a:gradFill>
                  <a:gsLst>
                    <a:gs pos="100000">
                      <a:schemeClr val="tx1"/>
                    </a:gs>
                    <a:gs pos="6000">
                      <a:schemeClr val="tx1"/>
                    </a:gs>
                  </a:gsLst>
                  <a:lin ang="5400000" scaled="0"/>
                </a:gradFill>
              </a:defRPr>
            </a:lvl2pPr>
            <a:lvl3pPr marL="231775" indent="0">
              <a:buNone/>
              <a:defRPr sz="2000">
                <a:gradFill>
                  <a:gsLst>
                    <a:gs pos="100000">
                      <a:schemeClr val="tx1"/>
                    </a:gs>
                    <a:gs pos="6000">
                      <a:schemeClr val="tx1"/>
                    </a:gs>
                  </a:gsLst>
                  <a:lin ang="5400000" scaled="0"/>
                </a:gradFill>
              </a:defRPr>
            </a:lvl3pPr>
            <a:lvl4pPr marL="457200" indent="0">
              <a:buNone/>
              <a:defRPr sz="2000">
                <a:gradFill>
                  <a:gsLst>
                    <a:gs pos="100000">
                      <a:schemeClr val="tx1"/>
                    </a:gs>
                    <a:gs pos="6000">
                      <a:schemeClr val="tx1"/>
                    </a:gs>
                  </a:gsLst>
                  <a:lin ang="5400000" scaled="0"/>
                </a:gradFill>
              </a:defRPr>
            </a:lvl4pPr>
            <a:lvl5pPr marL="693738" indent="0">
              <a:buNone/>
              <a:defRPr sz="2000">
                <a:gradFill>
                  <a:gsLst>
                    <a:gs pos="100000">
                      <a:schemeClr val="tx1"/>
                    </a:gs>
                    <a:gs pos="6000">
                      <a:schemeClr val="tx1"/>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888462575"/>
      </p:ext>
    </p:extLst>
  </p:cSld>
  <p:clrMapOvr>
    <a:masterClrMapping/>
  </p:clrMapOvr>
  <p:transition>
    <p:fade/>
  </p:transition>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1"/>
          </p:nvPr>
        </p:nvSpPr>
        <p:spPr>
          <a:xfrm>
            <a:off x="520836" y="1447803"/>
            <a:ext cx="5396365" cy="2462213"/>
          </a:xfrm>
        </p:spPr>
        <p:txBody>
          <a:bodyPr/>
          <a:lstStyle>
            <a:lvl1pPr marL="0" indent="0">
              <a:spcBef>
                <a:spcPts val="1200"/>
              </a:spcBef>
              <a:buNone/>
              <a:defRPr sz="4000">
                <a:gradFill>
                  <a:gsLst>
                    <a:gs pos="100000">
                      <a:schemeClr val="tx2"/>
                    </a:gs>
                    <a:gs pos="0">
                      <a:schemeClr val="tx2"/>
                    </a:gs>
                  </a:gsLst>
                  <a:lin ang="5400000" scaled="0"/>
                </a:gradFill>
                <a:latin typeface="+mj-lt"/>
              </a:defRPr>
            </a:lvl1pPr>
            <a:lvl2pPr marL="0" indent="0">
              <a:buNone/>
              <a:defRPr sz="2000"/>
            </a:lvl2pPr>
            <a:lvl3pPr marL="233363" indent="0">
              <a:buNone/>
              <a:defRPr sz="2000"/>
            </a:lvl3pPr>
            <a:lvl4pPr marL="457200" indent="0">
              <a:buNone/>
              <a:defRPr sz="2000"/>
            </a:lvl4pPr>
            <a:lvl5pPr marL="693738" indent="0">
              <a:buNone/>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9562" y="1447803"/>
            <a:ext cx="5396365" cy="2462213"/>
          </a:xfrm>
        </p:spPr>
        <p:txBody>
          <a:bodyPr/>
          <a:lstStyle>
            <a:lvl1pPr marL="0" indent="0">
              <a:spcBef>
                <a:spcPts val="1200"/>
              </a:spcBef>
              <a:buNone/>
              <a:defRPr lang="en-US" sz="4000" kern="1200" spc="-70" baseline="0" dirty="0" smtClean="0">
                <a:gradFill>
                  <a:gsLst>
                    <a:gs pos="100000">
                      <a:schemeClr val="tx2"/>
                    </a:gs>
                    <a:gs pos="0">
                      <a:schemeClr val="tx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tx1"/>
                    </a:gs>
                    <a:gs pos="100000">
                      <a:schemeClr val="tx1"/>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tx1"/>
                    </a:gs>
                    <a:gs pos="100000">
                      <a:schemeClr val="tx1"/>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tx1"/>
                    </a:gs>
                    <a:gs pos="100000">
                      <a:schemeClr val="tx1"/>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250">
                      <a:schemeClr val="tx1"/>
                    </a:gs>
                    <a:gs pos="100000">
                      <a:schemeClr val="tx1"/>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Tree>
    <p:extLst>
      <p:ext uri="{BB962C8B-B14F-4D97-AF65-F5344CB8AC3E}">
        <p14:creationId xmlns:p14="http://schemas.microsoft.com/office/powerpoint/2010/main" val="1884462205"/>
      </p:ext>
    </p:extLst>
  </p:cSld>
  <p:clrMapOvr>
    <a:masterClrMapping/>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09600" y="2338305"/>
            <a:ext cx="5384800" cy="4015651"/>
          </a:xfrm>
          <a:prstGeom prst="rect">
            <a:avLst/>
          </a:prstGeom>
        </p:spPr>
        <p:txBody>
          <a:bodyPr>
            <a:normAutofit/>
          </a:bodyPr>
          <a:lstStyle>
            <a:lvl1pPr marL="226478" indent="-226478">
              <a:spcAft>
                <a:spcPts val="800"/>
              </a:spcAft>
              <a:buClr>
                <a:schemeClr val="accent4"/>
              </a:buClr>
              <a:buFont typeface="Arial"/>
              <a:buChar char="•"/>
              <a:defRPr sz="2400">
                <a:solidFill>
                  <a:srgbClr val="595959"/>
                </a:solidFill>
                <a:latin typeface="+mn-lt"/>
                <a:cs typeface="Segoe"/>
              </a:defRPr>
            </a:lvl1pPr>
            <a:lvl2pPr marL="226478" indent="-226478">
              <a:spcAft>
                <a:spcPts val="800"/>
              </a:spcAft>
              <a:buClr>
                <a:schemeClr val="accent4"/>
              </a:buClr>
              <a:buFont typeface="Arial"/>
              <a:buChar char="•"/>
              <a:defRPr sz="2400">
                <a:solidFill>
                  <a:srgbClr val="595959"/>
                </a:solidFill>
                <a:latin typeface="+mn-lt"/>
                <a:cs typeface="Segoe"/>
              </a:defRPr>
            </a:lvl2pPr>
            <a:lvl3pPr marL="226478" indent="-226478">
              <a:spcAft>
                <a:spcPts val="800"/>
              </a:spcAft>
              <a:buClr>
                <a:schemeClr val="accent4"/>
              </a:buClr>
              <a:buFont typeface="Arial"/>
              <a:buChar char="•"/>
              <a:defRPr sz="2400">
                <a:solidFill>
                  <a:srgbClr val="595959"/>
                </a:solidFill>
                <a:latin typeface="+mn-lt"/>
                <a:cs typeface="Segoe"/>
              </a:defRPr>
            </a:lvl3pPr>
            <a:lvl4pPr marL="226478" indent="-226478">
              <a:spcAft>
                <a:spcPts val="800"/>
              </a:spcAft>
              <a:buClr>
                <a:schemeClr val="accent4"/>
              </a:buClr>
              <a:buFont typeface="Arial"/>
              <a:buChar char="•"/>
              <a:defRPr sz="2400">
                <a:solidFill>
                  <a:srgbClr val="595959"/>
                </a:solidFill>
                <a:latin typeface="+mn-lt"/>
                <a:cs typeface="Segoe"/>
              </a:defRPr>
            </a:lvl4pPr>
            <a:lvl5pPr marL="226478" indent="-226478">
              <a:spcAft>
                <a:spcPts val="800"/>
              </a:spcAft>
              <a:buClr>
                <a:schemeClr val="accent4"/>
              </a:buClr>
              <a:buFont typeface="Arial"/>
              <a:buChar char="•"/>
              <a:defRPr sz="2400">
                <a:solidFill>
                  <a:srgbClr val="595959"/>
                </a:solidFill>
                <a:latin typeface="+mn-lt"/>
                <a:cs typeface="Segoe"/>
              </a:defRPr>
            </a:lvl5pPr>
            <a:lvl6pPr>
              <a:defRPr sz="2400"/>
            </a:lvl6pPr>
            <a:lvl7pPr>
              <a:defRPr sz="2400"/>
            </a:lvl7pPr>
            <a:lvl8pPr>
              <a:defRPr sz="2400"/>
            </a:lvl8pPr>
            <a:lvl9pPr>
              <a:defRPr sz="2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Content Placeholder 5"/>
          <p:cNvSpPr>
            <a:spLocks noGrp="1"/>
          </p:cNvSpPr>
          <p:nvPr>
            <p:ph sz="quarter" idx="10" hasCustomPrompt="1"/>
          </p:nvPr>
        </p:nvSpPr>
        <p:spPr>
          <a:xfrm>
            <a:off x="602355" y="1835306"/>
            <a:ext cx="5387812" cy="409575"/>
          </a:xfrm>
          <a:prstGeom prst="rect">
            <a:avLst/>
          </a:prstGeom>
          <a:solidFill>
            <a:schemeClr val="accent1"/>
          </a:solidFill>
          <a:ln>
            <a:noFill/>
          </a:ln>
        </p:spPr>
        <p:txBody>
          <a:bodyPr anchor="ctr">
            <a:noAutofit/>
          </a:bodyPr>
          <a:lstStyle>
            <a:lvl1pPr algn="ctr">
              <a:defRPr sz="3200">
                <a:solidFill>
                  <a:schemeClr val="bg1"/>
                </a:solidFill>
                <a:latin typeface="+mj-lt"/>
              </a:defRPr>
            </a:lvl1pPr>
          </a:lstStyle>
          <a:p>
            <a:pPr lvl="0"/>
            <a:r>
              <a:rPr lang="en-US" dirty="0" smtClean="0"/>
              <a:t>Title Here</a:t>
            </a:r>
            <a:endParaRPr lang="en-US" dirty="0"/>
          </a:p>
        </p:txBody>
      </p:sp>
      <p:sp>
        <p:nvSpPr>
          <p:cNvPr id="13" name="Content Placeholder 5"/>
          <p:cNvSpPr>
            <a:spLocks noGrp="1"/>
          </p:cNvSpPr>
          <p:nvPr>
            <p:ph sz="quarter" idx="11" hasCustomPrompt="1"/>
          </p:nvPr>
        </p:nvSpPr>
        <p:spPr>
          <a:xfrm>
            <a:off x="6182661" y="1835306"/>
            <a:ext cx="5387812" cy="409575"/>
          </a:xfrm>
          <a:prstGeom prst="rect">
            <a:avLst/>
          </a:prstGeom>
          <a:solidFill>
            <a:schemeClr val="accent1"/>
          </a:solidFill>
          <a:ln>
            <a:noFill/>
          </a:ln>
        </p:spPr>
        <p:txBody>
          <a:bodyPr anchor="ctr">
            <a:noAutofit/>
          </a:bodyPr>
          <a:lstStyle>
            <a:lvl1pPr algn="ctr">
              <a:defRPr sz="3200">
                <a:solidFill>
                  <a:schemeClr val="bg1"/>
                </a:solidFill>
                <a:latin typeface="+mj-lt"/>
              </a:defRPr>
            </a:lvl1pPr>
          </a:lstStyle>
          <a:p>
            <a:pPr lvl="0"/>
            <a:r>
              <a:rPr lang="en-US" dirty="0" smtClean="0"/>
              <a:t>Title Here</a:t>
            </a:r>
            <a:endParaRPr lang="en-US" dirty="0"/>
          </a:p>
        </p:txBody>
      </p:sp>
      <p:sp>
        <p:nvSpPr>
          <p:cNvPr id="9" name="Content Placeholder 2"/>
          <p:cNvSpPr>
            <a:spLocks noGrp="1"/>
          </p:cNvSpPr>
          <p:nvPr>
            <p:ph sz="half" idx="12"/>
          </p:nvPr>
        </p:nvSpPr>
        <p:spPr>
          <a:xfrm>
            <a:off x="6184575" y="2338305"/>
            <a:ext cx="5384800" cy="4015651"/>
          </a:xfrm>
          <a:prstGeom prst="rect">
            <a:avLst/>
          </a:prstGeom>
        </p:spPr>
        <p:txBody>
          <a:bodyPr>
            <a:normAutofit/>
          </a:bodyPr>
          <a:lstStyle>
            <a:lvl1pPr marL="226478" indent="-226478">
              <a:spcAft>
                <a:spcPts val="800"/>
              </a:spcAft>
              <a:buClr>
                <a:schemeClr val="accent4"/>
              </a:buClr>
              <a:buFont typeface="Arial"/>
              <a:buChar char="•"/>
              <a:defRPr sz="2400">
                <a:solidFill>
                  <a:srgbClr val="595959"/>
                </a:solidFill>
                <a:latin typeface="+mn-lt"/>
                <a:cs typeface="Segoe"/>
              </a:defRPr>
            </a:lvl1pPr>
            <a:lvl2pPr marL="226478" indent="-226478">
              <a:spcAft>
                <a:spcPts val="800"/>
              </a:spcAft>
              <a:buClr>
                <a:schemeClr val="accent4"/>
              </a:buClr>
              <a:buFont typeface="Arial"/>
              <a:buChar char="•"/>
              <a:defRPr sz="2400">
                <a:solidFill>
                  <a:srgbClr val="595959"/>
                </a:solidFill>
                <a:latin typeface="+mn-lt"/>
                <a:cs typeface="Segoe"/>
              </a:defRPr>
            </a:lvl2pPr>
            <a:lvl3pPr marL="226478" indent="-226478">
              <a:spcAft>
                <a:spcPts val="800"/>
              </a:spcAft>
              <a:buClr>
                <a:schemeClr val="accent4"/>
              </a:buClr>
              <a:buFont typeface="Arial"/>
              <a:buChar char="•"/>
              <a:defRPr sz="2400">
                <a:solidFill>
                  <a:srgbClr val="595959"/>
                </a:solidFill>
                <a:latin typeface="+mn-lt"/>
                <a:cs typeface="Segoe"/>
              </a:defRPr>
            </a:lvl3pPr>
            <a:lvl4pPr marL="226478" indent="-226478">
              <a:spcAft>
                <a:spcPts val="800"/>
              </a:spcAft>
              <a:buClr>
                <a:schemeClr val="accent4"/>
              </a:buClr>
              <a:buFont typeface="Arial"/>
              <a:buChar char="•"/>
              <a:defRPr sz="2400">
                <a:solidFill>
                  <a:srgbClr val="595959"/>
                </a:solidFill>
                <a:latin typeface="+mn-lt"/>
                <a:cs typeface="Segoe"/>
              </a:defRPr>
            </a:lvl4pPr>
            <a:lvl5pPr marL="226478" indent="-226478">
              <a:spcAft>
                <a:spcPts val="800"/>
              </a:spcAft>
              <a:buClr>
                <a:schemeClr val="accent4"/>
              </a:buClr>
              <a:buFont typeface="Arial"/>
              <a:buChar char="•"/>
              <a:defRPr sz="2400">
                <a:solidFill>
                  <a:srgbClr val="595959"/>
                </a:solidFill>
                <a:latin typeface="+mn-lt"/>
                <a:cs typeface="Segoe"/>
              </a:defRPr>
            </a:lvl5pPr>
            <a:lvl6pPr>
              <a:defRPr sz="2400"/>
            </a:lvl6pPr>
            <a:lvl7pPr>
              <a:defRPr sz="2400"/>
            </a:lvl7pPr>
            <a:lvl8pPr>
              <a:defRPr sz="2400"/>
            </a:lvl8pPr>
            <a:lvl9pPr>
              <a:defRPr sz="2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Slide Number Placeholder 5"/>
          <p:cNvSpPr>
            <a:spLocks noGrp="1"/>
          </p:cNvSpPr>
          <p:nvPr>
            <p:ph type="sldNum" sz="quarter" idx="4"/>
          </p:nvPr>
        </p:nvSpPr>
        <p:spPr>
          <a:xfrm>
            <a:off x="579512" y="6673686"/>
            <a:ext cx="660459" cy="194684"/>
          </a:xfrm>
          <a:prstGeom prst="rect">
            <a:avLst/>
          </a:prstGeom>
        </p:spPr>
        <p:txBody>
          <a:bodyPr vert="horz" lIns="91440" tIns="0" rIns="91440" bIns="45720" rtlCol="0" anchor="ctr"/>
          <a:lstStyle>
            <a:lvl1pPr algn="l">
              <a:defRPr sz="1067" b="0">
                <a:solidFill>
                  <a:schemeClr val="bg1"/>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D372AB51-BDCC-4F95-83CF-1CBB2D34E9E5}" type="slidenum">
              <a:rPr kumimoji="0" lang="en-US" sz="1067" b="0" i="0" u="none" strike="noStrike" kern="1200" cap="none" spc="0" normalizeH="0" baseline="0" noProof="0" smtClean="0">
                <a:ln>
                  <a:noFill/>
                </a:ln>
                <a:solidFill>
                  <a:srgbClr val="FFFFFF"/>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067" b="0" i="0" u="none" strike="noStrike" kern="1200" cap="none" spc="0" normalizeH="0" baseline="0" noProof="0" dirty="0">
              <a:ln>
                <a:noFill/>
              </a:ln>
              <a:solidFill>
                <a:srgbClr val="FFFFFF"/>
              </a:solidFill>
              <a:effectLst/>
              <a:uLnTx/>
              <a:uFillTx/>
              <a:latin typeface="Segoe UI"/>
              <a:ea typeface="+mn-ea"/>
              <a:cs typeface="+mn-cs"/>
            </a:endParaRPr>
          </a:p>
        </p:txBody>
      </p:sp>
      <p:sp>
        <p:nvSpPr>
          <p:cNvPr id="4" name="Title 3"/>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84196654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Code">
    <p:bg>
      <p:bgPr>
        <a:solidFill>
          <a:schemeClr val="bg1">
            <a:lumMod val="95000"/>
          </a:schemeClr>
        </a:solidFill>
        <a:effectLst/>
      </p:bgPr>
    </p:bg>
    <p:spTree>
      <p:nvGrpSpPr>
        <p:cNvPr id="1" name=""/>
        <p:cNvGrpSpPr/>
        <p:nvPr/>
      </p:nvGrpSpPr>
      <p:grpSpPr>
        <a:xfrm>
          <a:off x="0" y="0"/>
          <a:ext cx="0" cy="0"/>
          <a:chOff x="0" y="0"/>
          <a:chExt cx="0" cy="0"/>
        </a:xfrm>
      </p:grpSpPr>
      <p:sp>
        <p:nvSpPr>
          <p:cNvPr id="8" name="Content Placeholder 2"/>
          <p:cNvSpPr>
            <a:spLocks noGrp="1"/>
          </p:cNvSpPr>
          <p:nvPr>
            <p:ph idx="1"/>
          </p:nvPr>
        </p:nvSpPr>
        <p:spPr>
          <a:xfrm>
            <a:off x="579512" y="1903177"/>
            <a:ext cx="10972800" cy="4380263"/>
          </a:xfrm>
          <a:prstGeom prst="rect">
            <a:avLst/>
          </a:prstGeom>
        </p:spPr>
        <p:txBody>
          <a:bodyPr>
            <a:normAutofit/>
          </a:bodyPr>
          <a:lstStyle>
            <a:lvl1pPr marL="0" indent="0">
              <a:buClr>
                <a:schemeClr val="accent3"/>
              </a:buClr>
              <a:buFontTx/>
              <a:buNone/>
              <a:defRPr sz="2667">
                <a:solidFill>
                  <a:schemeClr val="tx1">
                    <a:lumMod val="75000"/>
                    <a:lumOff val="25000"/>
                  </a:schemeClr>
                </a:solidFill>
                <a:latin typeface="Consolas"/>
                <a:cs typeface="Consolas"/>
              </a:defRPr>
            </a:lvl1pPr>
            <a:lvl2pPr marL="0" indent="0">
              <a:buClr>
                <a:schemeClr val="accent3"/>
              </a:buClr>
              <a:buFontTx/>
              <a:buNone/>
              <a:defRPr sz="2400">
                <a:solidFill>
                  <a:schemeClr val="tx1">
                    <a:lumMod val="75000"/>
                    <a:lumOff val="25000"/>
                  </a:schemeClr>
                </a:solidFill>
                <a:latin typeface="Consolas"/>
                <a:cs typeface="Consolas"/>
              </a:defRPr>
            </a:lvl2pPr>
            <a:lvl3pPr marL="393690" indent="0">
              <a:buClr>
                <a:schemeClr val="accent3"/>
              </a:buClr>
              <a:buFontTx/>
              <a:buNone/>
              <a:defRPr sz="2133">
                <a:solidFill>
                  <a:schemeClr val="tx1">
                    <a:lumMod val="75000"/>
                    <a:lumOff val="25000"/>
                  </a:schemeClr>
                </a:solidFill>
                <a:latin typeface="Consolas"/>
                <a:cs typeface="Consolas"/>
              </a:defRPr>
            </a:lvl3pPr>
            <a:lvl4pPr marL="772565" indent="0">
              <a:buClr>
                <a:schemeClr val="accent3"/>
              </a:buClr>
              <a:buFontTx/>
              <a:buNone/>
              <a:defRPr sz="2133">
                <a:solidFill>
                  <a:schemeClr val="tx1">
                    <a:lumMod val="75000"/>
                    <a:lumOff val="25000"/>
                  </a:schemeClr>
                </a:solidFill>
                <a:latin typeface="Consolas"/>
                <a:cs typeface="Consolas"/>
              </a:defRPr>
            </a:lvl4pPr>
            <a:lvl5pPr marL="1128156" indent="0">
              <a:buClr>
                <a:schemeClr val="accent3"/>
              </a:buClr>
              <a:buFontTx/>
              <a:buNone/>
              <a:defRPr sz="2133">
                <a:solidFill>
                  <a:schemeClr val="tx1">
                    <a:lumMod val="75000"/>
                    <a:lumOff val="25000"/>
                  </a:schemeClr>
                </a:solidFill>
                <a:latin typeface="Consolas"/>
                <a:cs typeface="Consola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Title 1"/>
          <p:cNvSpPr>
            <a:spLocks noGrp="1"/>
          </p:cNvSpPr>
          <p:nvPr>
            <p:ph type="title"/>
          </p:nvPr>
        </p:nvSpPr>
        <p:spPr/>
        <p:txBody>
          <a:bodyPr anchor="t"/>
          <a:lstStyle/>
          <a:p>
            <a:r>
              <a:rPr lang="en-US" smtClean="0"/>
              <a:t>Click to edit Master title style</a:t>
            </a:r>
            <a:endParaRPr lang="en-US"/>
          </a:p>
        </p:txBody>
      </p:sp>
      <p:pic>
        <p:nvPicPr>
          <p:cNvPr id="5" name="Content Placeholder 3"/>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flipV="1">
            <a:off x="-1" y="6527029"/>
            <a:ext cx="12192001" cy="138547"/>
          </a:xfrm>
          <a:prstGeom prst="rect">
            <a:avLst/>
          </a:prstGeom>
        </p:spPr>
      </p:pic>
      <p:sp>
        <p:nvSpPr>
          <p:cNvPr id="7" name="Rectangle 6"/>
          <p:cNvSpPr/>
          <p:nvPr userDrawn="1"/>
        </p:nvSpPr>
        <p:spPr>
          <a:xfrm>
            <a:off x="144401" y="6392050"/>
            <a:ext cx="551348" cy="465951"/>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mn-cs"/>
            </a:endParaRPr>
          </a:p>
        </p:txBody>
      </p:sp>
      <p:pic>
        <p:nvPicPr>
          <p:cNvPr id="9" name="Picture 8" descr="PASS_Logo_gray.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34536" y="6521727"/>
            <a:ext cx="371075" cy="296895"/>
          </a:xfrm>
          <a:prstGeom prst="rect">
            <a:avLst/>
          </a:prstGeom>
        </p:spPr>
      </p:pic>
    </p:spTree>
    <p:extLst>
      <p:ext uri="{BB962C8B-B14F-4D97-AF65-F5344CB8AC3E}">
        <p14:creationId xmlns:p14="http://schemas.microsoft.com/office/powerpoint/2010/main" val="298580320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5" name="Slide Number Placeholder 5"/>
          <p:cNvSpPr>
            <a:spLocks noGrp="1"/>
          </p:cNvSpPr>
          <p:nvPr>
            <p:ph type="sldNum" sz="quarter" idx="4"/>
          </p:nvPr>
        </p:nvSpPr>
        <p:spPr>
          <a:xfrm>
            <a:off x="579512" y="6673686"/>
            <a:ext cx="660459" cy="194684"/>
          </a:xfrm>
          <a:prstGeom prst="rect">
            <a:avLst/>
          </a:prstGeom>
        </p:spPr>
        <p:txBody>
          <a:bodyPr vert="horz" lIns="91440" tIns="0" rIns="91440" bIns="45720" rtlCol="0" anchor="ctr"/>
          <a:lstStyle>
            <a:lvl1pPr algn="l">
              <a:defRPr sz="1067" b="0">
                <a:solidFill>
                  <a:schemeClr val="bg1"/>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D372AB51-BDCC-4F95-83CF-1CBB2D34E9E5}" type="slidenum">
              <a:rPr kumimoji="0" lang="en-US" sz="1067" b="0" i="0" u="none" strike="noStrike" kern="1200" cap="none" spc="0" normalizeH="0" baseline="0" noProof="0" smtClean="0">
                <a:ln>
                  <a:noFill/>
                </a:ln>
                <a:solidFill>
                  <a:srgbClr val="FFFFFF"/>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067" b="0" i="0" u="none" strike="noStrike" kern="1200" cap="none" spc="0" normalizeH="0" baseline="0" noProof="0" dirty="0">
              <a:ln>
                <a:noFill/>
              </a:ln>
              <a:solidFill>
                <a:srgbClr val="FFFFFF"/>
              </a:solidFill>
              <a:effectLst/>
              <a:uLnTx/>
              <a:uFillTx/>
              <a:latin typeface="Segoe UI"/>
              <a:ea typeface="+mn-ea"/>
              <a:cs typeface="+mn-cs"/>
            </a:endParaRPr>
          </a:p>
        </p:txBody>
      </p:sp>
      <p:sp>
        <p:nvSpPr>
          <p:cNvPr id="8" name="Text Placeholder 2"/>
          <p:cNvSpPr>
            <a:spLocks noGrp="1"/>
          </p:cNvSpPr>
          <p:nvPr>
            <p:ph idx="1" hasCustomPrompt="1"/>
          </p:nvPr>
        </p:nvSpPr>
        <p:spPr>
          <a:xfrm>
            <a:off x="579512" y="1816516"/>
            <a:ext cx="10972800" cy="4201283"/>
          </a:xfrm>
          <a:prstGeom prst="rect">
            <a:avLst/>
          </a:prstGeom>
        </p:spPr>
        <p:txBody>
          <a:bodyPr vert="horz" lIns="91440" tIns="45720" rIns="91440" bIns="45720" rtlCol="0">
            <a:noAutofit/>
          </a:bodyPr>
          <a:lstStyle>
            <a:lvl1pPr marL="0" indent="0">
              <a:buNone/>
              <a:defRPr>
                <a:solidFill>
                  <a:srgbClr val="0084CC"/>
                </a:solidFill>
                <a:latin typeface="+mn-lt"/>
              </a:defRPr>
            </a:lvl1pPr>
            <a:lvl2pPr marL="457189" indent="-457189">
              <a:buClr>
                <a:schemeClr val="accent4"/>
              </a:buClr>
              <a:buFont typeface="Arial"/>
              <a:buChar char="•"/>
              <a:defRPr>
                <a:solidFill>
                  <a:schemeClr val="tx1">
                    <a:lumMod val="75000"/>
                    <a:lumOff val="25000"/>
                  </a:schemeClr>
                </a:solidFill>
                <a:latin typeface="+mn-lt"/>
              </a:defRPr>
            </a:lvl2pPr>
            <a:lvl3pPr marL="850879" indent="-457189">
              <a:buClr>
                <a:schemeClr val="accent4"/>
              </a:buClr>
              <a:buFont typeface="Arial"/>
              <a:buChar char="•"/>
              <a:defRPr sz="2400" b="0">
                <a:solidFill>
                  <a:srgbClr val="0084CC"/>
                </a:solidFill>
                <a:latin typeface="+mn-lt"/>
              </a:defRPr>
            </a:lvl3pPr>
            <a:lvl4pPr marL="1229753" indent="-457189">
              <a:buClr>
                <a:schemeClr val="accent4"/>
              </a:buClr>
              <a:buFont typeface="Arial"/>
              <a:buChar char="•"/>
              <a:defRPr>
                <a:solidFill>
                  <a:schemeClr val="tx1">
                    <a:lumMod val="75000"/>
                    <a:lumOff val="25000"/>
                  </a:schemeClr>
                </a:solidFill>
                <a:latin typeface="+mn-lt"/>
              </a:defRPr>
            </a:lvl4pPr>
            <a:lvl5pPr marL="1585344" indent="-457189">
              <a:buClr>
                <a:schemeClr val="accent4"/>
              </a:buClr>
              <a:buFont typeface="Arial"/>
              <a:buChar char="•"/>
              <a:defRPr>
                <a:solidFill>
                  <a:schemeClr val="tx1">
                    <a:lumMod val="75000"/>
                    <a:lumOff val="25000"/>
                  </a:schemeClr>
                </a:solidFill>
                <a:latin typeface="+mn-lt"/>
              </a:defRPr>
            </a:lvl5pPr>
          </a:lstStyle>
          <a:p>
            <a:pPr marL="393690" lvl="2" indent="-393690">
              <a:buNone/>
            </a:pPr>
            <a:r>
              <a:rPr lang="en-US" sz="3200" dirty="0" smtClean="0">
                <a:solidFill>
                  <a:schemeClr val="accent4"/>
                </a:solidFill>
              </a:rPr>
              <a:t>Heading One Style </a:t>
            </a:r>
          </a:p>
          <a:p>
            <a:pPr marL="393690" lvl="2" indent="-393690">
              <a:buNone/>
            </a:pPr>
            <a:r>
              <a:rPr lang="en-US" dirty="0" smtClean="0">
                <a:solidFill>
                  <a:schemeClr val="tx1">
                    <a:lumMod val="65000"/>
                    <a:lumOff val="35000"/>
                  </a:schemeClr>
                </a:solidFill>
              </a:rPr>
              <a:t>Body content, 18pt Segoe UI (gray)</a:t>
            </a:r>
          </a:p>
          <a:p>
            <a:pPr marL="393690" lvl="2" indent="-393690">
              <a:buNone/>
            </a:pPr>
            <a:endParaRPr lang="en-US" dirty="0" smtClean="0">
              <a:solidFill>
                <a:schemeClr val="tx1">
                  <a:lumMod val="65000"/>
                  <a:lumOff val="35000"/>
                </a:schemeClr>
              </a:solidFill>
            </a:endParaRPr>
          </a:p>
          <a:p>
            <a:pPr marL="393690" lvl="2" indent="-393690">
              <a:buNone/>
            </a:pPr>
            <a:r>
              <a:rPr lang="en-US" sz="2667" dirty="0" smtClean="0">
                <a:solidFill>
                  <a:schemeClr val="accent6"/>
                </a:solidFill>
              </a:rPr>
              <a:t>Heading Two Style</a:t>
            </a:r>
          </a:p>
          <a:p>
            <a:pPr marL="393690" lvl="2" indent="-393690">
              <a:buNone/>
            </a:pPr>
            <a:r>
              <a:rPr lang="en-US" dirty="0" smtClean="0">
                <a:solidFill>
                  <a:schemeClr val="tx1">
                    <a:lumMod val="65000"/>
                    <a:lumOff val="35000"/>
                  </a:schemeClr>
                </a:solidFill>
              </a:rPr>
              <a:t>Body content, 18pt Segoe UI (gray)</a:t>
            </a:r>
          </a:p>
          <a:p>
            <a:pPr marL="393690" lvl="2" indent="-393690">
              <a:buNone/>
            </a:pPr>
            <a:endParaRPr lang="en-US" sz="2667" dirty="0" smtClean="0">
              <a:solidFill>
                <a:schemeClr val="accent3"/>
              </a:solidFill>
            </a:endParaRPr>
          </a:p>
          <a:p>
            <a:pPr marL="393690" lvl="2" indent="-393690">
              <a:buNone/>
            </a:pPr>
            <a:r>
              <a:rPr lang="en-US" b="1" dirty="0" smtClean="0">
                <a:solidFill>
                  <a:schemeClr val="accent1"/>
                </a:solidFill>
              </a:rPr>
              <a:t>HEADING THREE STYLE</a:t>
            </a:r>
          </a:p>
          <a:p>
            <a:pPr marL="393690" lvl="2" indent="-393690">
              <a:buNone/>
            </a:pPr>
            <a:r>
              <a:rPr lang="en-US" dirty="0" smtClean="0">
                <a:solidFill>
                  <a:schemeClr val="tx1">
                    <a:lumMod val="65000"/>
                    <a:lumOff val="35000"/>
                  </a:schemeClr>
                </a:solidFill>
              </a:rPr>
              <a:t>Body content, 18pt Segoe UI (gray)</a:t>
            </a:r>
          </a:p>
          <a:p>
            <a:pPr marL="0" indent="0">
              <a:buNone/>
            </a:pPr>
            <a:endParaRPr lang="en-US" dirty="0"/>
          </a:p>
        </p:txBody>
      </p:sp>
      <p:sp>
        <p:nvSpPr>
          <p:cNvPr id="3" name="Title 2"/>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15610903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9930706" y="6006587"/>
            <a:ext cx="1813243" cy="387120"/>
          </a:xfrm>
          <a:prstGeom prst="rect">
            <a:avLst/>
          </a:prstGeom>
          <a:noFill/>
          <a:ln>
            <a:noFill/>
          </a:ln>
        </p:spPr>
      </p:pic>
    </p:spTree>
    <p:extLst>
      <p:ext uri="{BB962C8B-B14F-4D97-AF65-F5344CB8AC3E}">
        <p14:creationId xmlns:p14="http://schemas.microsoft.com/office/powerpoint/2010/main" val="259130037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4" name="Freeform 3"/>
          <p:cNvSpPr>
            <a:spLocks noChangeAspect="1" noEditPoints="1"/>
          </p:cNvSpPr>
          <p:nvPr userDrawn="1"/>
        </p:nvSpPr>
        <p:spPr bwMode="black">
          <a:xfrm>
            <a:off x="10129868" y="5984140"/>
            <a:ext cx="1607625"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Tree>
    <p:extLst>
      <p:ext uri="{BB962C8B-B14F-4D97-AF65-F5344CB8AC3E}">
        <p14:creationId xmlns:p14="http://schemas.microsoft.com/office/powerpoint/2010/main" val="167997165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282037678"/>
      </p:ext>
    </p:extLst>
  </p:cSld>
  <p:clrMapOvr>
    <a:masterClrMapping/>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smtClean="0"/>
              <a:t>Click to edit Master text styles</a:t>
            </a:r>
          </a:p>
        </p:txBody>
      </p:sp>
    </p:spTree>
    <p:extLst>
      <p:ext uri="{BB962C8B-B14F-4D97-AF65-F5344CB8AC3E}">
        <p14:creationId xmlns:p14="http://schemas.microsoft.com/office/powerpoint/2010/main" val="16136614"/>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Title Slide 3">
    <p:bg>
      <p:bgPr>
        <a:solidFill>
          <a:schemeClr val="accent3"/>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5" y="3877272"/>
            <a:ext cx="6273417" cy="1794661"/>
          </a:xfrm>
          <a:noFill/>
        </p:spPr>
        <p:txBody>
          <a:bodyPr lIns="146252" tIns="109688" rIns="146252" bIns="109688">
            <a:noAutofit/>
          </a:bodyPr>
          <a:lstStyle>
            <a:lvl1pPr marL="0" indent="0">
              <a:spcBef>
                <a:spcPts val="0"/>
              </a:spcBef>
              <a:buNone/>
              <a:defRPr sz="3431" spc="0" baseline="0">
                <a:gradFill>
                  <a:gsLst>
                    <a:gs pos="1250">
                      <a:schemeClr val="bg1">
                        <a:lumMod val="50000"/>
                      </a:schemeClr>
                    </a:gs>
                    <a:gs pos="100000">
                      <a:schemeClr val="bg1">
                        <a:lumMod val="50000"/>
                      </a:schemeClr>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2075840"/>
            <a:ext cx="9860610" cy="1801436"/>
          </a:xfrm>
          <a:noFill/>
        </p:spPr>
        <p:txBody>
          <a:bodyPr lIns="146252" tIns="91409" rIns="146252" bIns="91409" anchor="t" anchorCtr="0"/>
          <a:lstStyle>
            <a:lvl1pPr>
              <a:defRPr sz="5784" spc="-99" baseline="0">
                <a:gradFill>
                  <a:gsLst>
                    <a:gs pos="1250">
                      <a:schemeClr val="bg1">
                        <a:lumMod val="50000"/>
                      </a:schemeClr>
                    </a:gs>
                    <a:gs pos="100000">
                      <a:schemeClr val="bg1">
                        <a:lumMod val="50000"/>
                      </a:schemeClr>
                    </a:gs>
                  </a:gsLst>
                  <a:lin ang="5400000" scaled="0"/>
                </a:gradFill>
              </a:defRPr>
            </a:lvl1pPr>
          </a:lstStyle>
          <a:p>
            <a:r>
              <a:rPr lang="en-US" dirty="0" smtClean="0"/>
              <a:t>Presentation title</a:t>
            </a:r>
            <a:endParaRPr lang="en-US" dirty="0"/>
          </a:p>
        </p:txBody>
      </p:sp>
    </p:spTree>
    <p:extLst>
      <p:ext uri="{BB962C8B-B14F-4D97-AF65-F5344CB8AC3E}">
        <p14:creationId xmlns:p14="http://schemas.microsoft.com/office/powerpoint/2010/main" val="3808794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smtClean="0"/>
              <a:t>Click to edit Master title style</a:t>
            </a:r>
            <a:endParaRPr lang="en-US" dirty="0"/>
          </a:p>
        </p:txBody>
      </p:sp>
    </p:spTree>
    <p:extLst>
      <p:ext uri="{BB962C8B-B14F-4D97-AF65-F5344CB8AC3E}">
        <p14:creationId xmlns:p14="http://schemas.microsoft.com/office/powerpoint/2010/main" val="3442655741"/>
      </p:ext>
    </p:extLst>
  </p:cSld>
  <p:clrMapOvr>
    <a:masterClrMapping/>
  </p:clrMapOvr>
  <p:transition>
    <p:fade/>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hasCustomPrompt="1"/>
          </p:nvPr>
        </p:nvSpPr>
        <p:spPr>
          <a:xfrm>
            <a:off x="277582" y="1635896"/>
            <a:ext cx="2689274" cy="4931036"/>
          </a:xfrm>
        </p:spPr>
        <p:txBody>
          <a:bodyPr>
            <a:noAutofit/>
          </a:bodyPr>
          <a:lstStyle>
            <a:lvl1pPr marL="336145" indent="-336145">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smtClean="0"/>
              <a:t>Click to edit</a:t>
            </a:r>
            <a:br>
              <a:rPr lang="en-US" dirty="0" smtClean="0"/>
            </a:br>
            <a:r>
              <a:rPr lang="en-US" dirty="0" smtClean="0"/>
              <a:t>Master text styles</a:t>
            </a:r>
          </a:p>
        </p:txBody>
      </p:sp>
    </p:spTree>
    <p:extLst>
      <p:ext uri="{BB962C8B-B14F-4D97-AF65-F5344CB8AC3E}">
        <p14:creationId xmlns:p14="http://schemas.microsoft.com/office/powerpoint/2010/main" val="4085760619"/>
      </p:ext>
    </p:extLst>
  </p:cSld>
  <p:clrMapOvr>
    <a:masterClrMapping/>
  </p:clrMapOvr>
  <p:transition>
    <p:fade/>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wrap="square" lIns="182880" tIns="146304" rIns="182880" bIns="146304" anchor="ctr">
            <a:noAutofit/>
          </a:bodyPr>
          <a:lstStyle>
            <a:lvl1pPr marL="0" indent="0">
              <a:lnSpc>
                <a:spcPct val="95000"/>
              </a:lnSpc>
              <a:spcBef>
                <a:spcPts val="0"/>
              </a:spcBef>
              <a:spcAft>
                <a:spcPts val="1600"/>
              </a:spcAft>
              <a:buNone/>
              <a:defRPr lang="en-US" sz="3529"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marL="0" lvl="0" indent="0" algn="l" defTabSz="896157" rtl="0" eaLnBrk="1" latinLnBrk="0" hangingPunct="1">
              <a:spcBef>
                <a:spcPct val="20000"/>
              </a:spcBef>
            </a:pPr>
            <a:r>
              <a:rPr lang="en-US" smtClean="0"/>
              <a:t>Click to edit Master text styles</a:t>
            </a:r>
          </a:p>
        </p:txBody>
      </p:sp>
      <p:sp>
        <p:nvSpPr>
          <p:cNvPr id="1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3935282494"/>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None/>
              <a:defRPr lang="en-US" sz="3529"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6157" rtl="0" eaLnBrk="1" latinLnBrk="0" hangingPunct="1">
              <a:spcBef>
                <a:spcPct val="20000"/>
              </a:spcBef>
              <a:spcAft>
                <a:spcPts val="1600"/>
              </a:spcAft>
            </a:pPr>
            <a:r>
              <a:rPr lang="en-US" smtClean="0"/>
              <a:t>Click to edit Master text styles</a:t>
            </a:r>
          </a:p>
        </p:txBody>
      </p:sp>
      <p:sp>
        <p:nvSpPr>
          <p:cNvPr id="6" name="Text Placeholder 8"/>
          <p:cNvSpPr>
            <a:spLocks noGrp="1"/>
          </p:cNvSpPr>
          <p:nvPr>
            <p:ph type="body" sz="quarter" idx="16" hasCustomPrompt="1"/>
          </p:nvPr>
        </p:nvSpPr>
        <p:spPr>
          <a:xfrm>
            <a:off x="269242" y="291070"/>
            <a:ext cx="11653522" cy="896552"/>
          </a:xfrm>
        </p:spPr>
        <p:txBody>
          <a:bodyPr vert="horz" lIns="182880" tIns="146304" rIns="182880" bIns="146304" rtlCol="0" anchor="t">
            <a:noAutofit/>
          </a:bodyPr>
          <a:lstStyle>
            <a:lvl1pPr marL="0" indent="0"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smtClean="0"/>
              <a:t>Click to edit master text styles</a:t>
            </a:r>
          </a:p>
        </p:txBody>
      </p:sp>
      <p:sp>
        <p:nvSpPr>
          <p:cNvPr id="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2624573825"/>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Font typeface="Arial" panose="020B0604020202020204" pitchFamily="34" charset="0"/>
              <a:buNone/>
              <a:defRPr lang="en-US" sz="3529" kern="1200" dirty="0" smtClean="0">
                <a:gradFill>
                  <a:gsLst>
                    <a:gs pos="1299">
                      <a:schemeClr val="tx1"/>
                    </a:gs>
                    <a:gs pos="100000">
                      <a:schemeClr val="tx1"/>
                    </a:gs>
                  </a:gsLst>
                  <a:lin ang="5400000" scaled="0"/>
                </a:gradFill>
                <a:latin typeface="+mj-lt"/>
                <a:ea typeface="+mn-ea"/>
                <a:cs typeface="+mn-cs"/>
              </a:defRPr>
            </a:lvl1pPr>
          </a:lstStyle>
          <a:p>
            <a:pPr marL="0" lvl="0" indent="0" algn="l" defTabSz="896157"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69239" y="1505896"/>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4090448406"/>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04822"/>
          </a:xfrm>
        </p:spPr>
        <p:txBody>
          <a:bodyPr>
            <a:spAutoFit/>
          </a:bodyPr>
          <a:lstStyle>
            <a:lvl1pPr>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691" indent="-236546">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184" indent="-336145">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smtClean="0"/>
              <a:t>Click to edit Master text styles</a:t>
            </a:r>
          </a:p>
          <a:p>
            <a:pPr marL="0" lvl="1" indent="0" algn="l" defTabSz="896157" rtl="0" eaLnBrk="1" latinLnBrk="0" hangingPunct="1">
              <a:spcBef>
                <a:spcPct val="20000"/>
              </a:spcBef>
              <a:spcAft>
                <a:spcPts val="800"/>
              </a:spcAft>
              <a:buFont typeface="Arial" pitchFamily="34" charset="0"/>
              <a:buNone/>
            </a:pPr>
            <a:r>
              <a:rPr lang="en-US" smtClean="0"/>
              <a:t>Second level</a:t>
            </a:r>
          </a:p>
          <a:p>
            <a:pPr marL="0" lvl="2" indent="0" algn="l" defTabSz="896157" rtl="0" eaLnBrk="1" latinLnBrk="0" hangingPunct="1">
              <a:spcBef>
                <a:spcPct val="20000"/>
              </a:spcBef>
              <a:spcAft>
                <a:spcPts val="800"/>
              </a:spcAft>
              <a:buFont typeface="Arial" pitchFamily="34" charset="0"/>
              <a:buNone/>
            </a:pPr>
            <a:r>
              <a:rPr lang="en-US" smtClean="0"/>
              <a:t>Third level</a:t>
            </a:r>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996294701"/>
      </p:ext>
    </p:extLst>
  </p:cSld>
  <p:clrMapOvr>
    <a:masterClrMapping/>
  </p:clrMapOvr>
  <p:transition>
    <p:fade/>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36711191"/>
      </p:ext>
    </p:extLst>
  </p:cSld>
  <p:clrMapOvr>
    <a:masterClrMapping/>
  </p:clrMapOvr>
  <p:transition>
    <p:fade/>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095548" y="2425049"/>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9930706" y="6006587"/>
            <a:ext cx="1813243" cy="387120"/>
          </a:xfrm>
          <a:prstGeom prst="rect">
            <a:avLst/>
          </a:prstGeom>
          <a:noFill/>
          <a:ln>
            <a:noFill/>
          </a:ln>
        </p:spPr>
      </p:pic>
    </p:spTree>
    <p:extLst>
      <p:ext uri="{BB962C8B-B14F-4D97-AF65-F5344CB8AC3E}">
        <p14:creationId xmlns:p14="http://schemas.microsoft.com/office/powerpoint/2010/main" val="276439533"/>
      </p:ext>
    </p:extLst>
  </p:cSld>
  <p:clrMapOvr>
    <a:masterClrMapping/>
  </p:clrMapOvr>
  <p:transition>
    <p:fade/>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239" y="2262478"/>
            <a:ext cx="1532465"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smtClean="0"/>
              <a:t>Click icon to add picture</a:t>
            </a:r>
            <a:endParaRPr lang="en-US" dirty="0"/>
          </a:p>
        </p:txBody>
      </p:sp>
      <p:sp>
        <p:nvSpPr>
          <p:cNvPr id="8" name="Picture Placeholder 12"/>
          <p:cNvSpPr>
            <a:spLocks noGrp="1"/>
          </p:cNvSpPr>
          <p:nvPr>
            <p:ph type="pic" sz="quarter" idx="18"/>
          </p:nvPr>
        </p:nvSpPr>
        <p:spPr>
          <a:xfrm>
            <a:off x="4651737" y="2256322"/>
            <a:ext cx="3169353"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smtClean="0"/>
              <a:t>Click icon to add picture</a:t>
            </a:r>
            <a:endParaRPr lang="en-US" dirty="0"/>
          </a:p>
        </p:txBody>
      </p:sp>
      <p:sp>
        <p:nvSpPr>
          <p:cNvPr id="9" name="Picture Placeholder 12"/>
          <p:cNvSpPr>
            <a:spLocks noGrp="1"/>
          </p:cNvSpPr>
          <p:nvPr>
            <p:ph type="pic" sz="quarter" idx="19"/>
          </p:nvPr>
        </p:nvSpPr>
        <p:spPr>
          <a:xfrm>
            <a:off x="8095785" y="2257102"/>
            <a:ext cx="3826977"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smtClean="0"/>
              <a:t>Click icon to add picture</a:t>
            </a:r>
            <a:endParaRPr lang="en-US" dirty="0"/>
          </a:p>
        </p:txBody>
      </p:sp>
      <p:sp>
        <p:nvSpPr>
          <p:cNvPr id="10" name="Picture Placeholder 12"/>
          <p:cNvSpPr>
            <a:spLocks noGrp="1"/>
          </p:cNvSpPr>
          <p:nvPr>
            <p:ph type="pic" sz="quarter" idx="20"/>
          </p:nvPr>
        </p:nvSpPr>
        <p:spPr>
          <a:xfrm>
            <a:off x="2076404" y="2256137"/>
            <a:ext cx="2300636"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smtClean="0"/>
              <a:t>Click icon to add picture</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1175098987"/>
      </p:ext>
    </p:extLst>
  </p:cSld>
  <p:clrMapOvr>
    <a:masterClrMapping/>
  </p:clrMapOvr>
  <p:transition>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Wingdings" panose="05000000000000000000" pitchFamily="2" charset="2"/>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Wingdings" panose="05000000000000000000" pitchFamily="2" charset="2"/>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76182168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0" tIns="143377" rIns="179220" bIns="143377" numCol="1" spcCol="0" rtlCol="0" fromWordArt="0" anchor="t" anchorCtr="0" forceAA="0" compatLnSpc="1">
            <a:prstTxWarp prst="textNoShape">
              <a:avLst/>
            </a:prstTxWarp>
            <a:noAutofit/>
          </a:bodyPr>
          <a:lstStyle/>
          <a:p>
            <a:pPr marL="0" marR="0" lvl="0" indent="0" algn="ctr" defTabSz="913770"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bwMode="auto">
          <a:xfrm>
            <a:off x="269240" y="1186358"/>
            <a:ext cx="9859116" cy="2697988"/>
          </a:xfrm>
          <a:noFill/>
        </p:spPr>
        <p:txBody>
          <a:bodyPr tIns="91409" bIns="91409" anchor="t" anchorCtr="0"/>
          <a:lstStyle>
            <a:lvl1pPr>
              <a:defRPr sz="7058" spc="-99"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2" y="3877281"/>
            <a:ext cx="9860673" cy="1793881"/>
          </a:xfrm>
          <a:noFill/>
        </p:spPr>
        <p:txBody>
          <a:bodyPr lIns="182814" tIns="146252" rIns="182814" bIns="146252">
            <a:noAutofit/>
          </a:bodyPr>
          <a:lstStyle>
            <a:lvl1pPr marL="0" indent="0">
              <a:spcBef>
                <a:spcPts val="0"/>
              </a:spcBef>
              <a:buNone/>
              <a:defRPr sz="3431"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13066219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EB7485A-BE62-4EF1-9888-A2D86A0CFD64}" type="datetimeFigureOut">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22/09/2015</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Footer Placeholder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073A5A-C8CB-4ABD-951B-701F92E2AA20}"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85770199"/>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Walkin">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 y="-313"/>
            <a:ext cx="12192001" cy="6858313"/>
          </a:xfrm>
          <a:prstGeom prst="rect">
            <a:avLst/>
          </a:prstGeom>
        </p:spPr>
      </p:pic>
      <p:grpSp>
        <p:nvGrpSpPr>
          <p:cNvPr id="9" name="Group 8"/>
          <p:cNvGrpSpPr/>
          <p:nvPr/>
        </p:nvGrpSpPr>
        <p:grpSpPr bwMode="gray">
          <a:xfrm>
            <a:off x="269239" y="2084172"/>
            <a:ext cx="4482124" cy="4482760"/>
            <a:chOff x="274638" y="2125663"/>
            <a:chExt cx="4572000" cy="4572000"/>
          </a:xfrm>
        </p:grpSpPr>
        <p:sp>
          <p:nvSpPr>
            <p:cNvPr id="10" name="Rectangle 9"/>
            <p:cNvSpPr/>
            <p:nvPr userDrawn="1"/>
          </p:nvSpPr>
          <p:spPr bwMode="gray">
            <a:xfrm>
              <a:off x="274638" y="2125663"/>
              <a:ext cx="4572000" cy="4572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77295" y="2857189"/>
              <a:ext cx="3590428" cy="3657600"/>
            </a:xfrm>
            <a:prstGeom prst="rect">
              <a:avLst/>
            </a:prstGeom>
          </p:spPr>
        </p:pic>
      </p:grpSp>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bwMode="gray">
          <a:xfrm>
            <a:off x="10221384" y="480790"/>
            <a:ext cx="1522404" cy="326167"/>
          </a:xfrm>
          <a:prstGeom prst="rect">
            <a:avLst/>
          </a:prstGeom>
        </p:spPr>
      </p:pic>
    </p:spTree>
    <p:extLst>
      <p:ext uri="{BB962C8B-B14F-4D97-AF65-F5344CB8AC3E}">
        <p14:creationId xmlns:p14="http://schemas.microsoft.com/office/powerpoint/2010/main" val="3541415981"/>
      </p:ext>
    </p:extLst>
  </p:cSld>
  <p:clrMapOvr>
    <a:masterClrMapping/>
  </p:clrMapOvr>
  <p:transition>
    <p:fade/>
  </p:transition>
  <p:timing>
    <p:tnLst>
      <p:par>
        <p:cTn id="1" dur="indefinite" restart="never" nodeType="tmRoot"/>
      </p:par>
    </p:tnLst>
  </p:timing>
  <p:hf sldNum="0" hdr="0" ftr="0" dt="0"/>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1_Title Slide Photo">
    <p:spTree>
      <p:nvGrpSpPr>
        <p:cNvPr id="1" name=""/>
        <p:cNvGrpSpPr/>
        <p:nvPr/>
      </p:nvGrpSpPr>
      <p:grpSpPr>
        <a:xfrm>
          <a:off x="0" y="0"/>
          <a:ext cx="0" cy="0"/>
          <a:chOff x="0" y="0"/>
          <a:chExt cx="0" cy="0"/>
        </a:xfrm>
      </p:grpSpPr>
      <p:pic>
        <p:nvPicPr>
          <p:cNvPr id="82946" name="Picture 2" descr="Z:\Pictures\Windows Embedded Images\WEB13_Mounir_Camille_135.jp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0" y="-171780"/>
            <a:ext cx="12192000" cy="8127999"/>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p:cNvSpPr/>
          <p:nvPr/>
        </p:nvSpPr>
        <p:spPr bwMode="gray">
          <a:xfrm>
            <a:off x="269239" y="2995667"/>
            <a:ext cx="6274974" cy="3586208"/>
          </a:xfrm>
          <a:prstGeom prst="rect">
            <a:avLst/>
          </a:prstGeom>
          <a:solidFill>
            <a:srgbClr val="44235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67683" y="2980725"/>
            <a:ext cx="6276530" cy="2062069"/>
          </a:xfrm>
          <a:noFill/>
        </p:spPr>
        <p:txBody>
          <a:bodyPr vert="horz" wrap="square" lIns="146304" tIns="91440" rIns="146304" bIns="91440" rtlCol="0" anchor="t" anchorCtr="0">
            <a:noAutofit/>
          </a:bodyPr>
          <a:lstStyle>
            <a:lvl1pPr>
              <a:defRPr lang="en-US" sz="5881" spc="-98" baseline="0" dirty="0">
                <a:gradFill>
                  <a:gsLst>
                    <a:gs pos="5833">
                      <a:srgbClr val="FFFFFF"/>
                    </a:gs>
                    <a:gs pos="18000">
                      <a:srgbClr val="FFFFFF"/>
                    </a:gs>
                  </a:gsLst>
                  <a:lin ang="5400000" scaled="0"/>
                </a:gradFill>
              </a:defRPr>
            </a:lvl1pPr>
          </a:lstStyle>
          <a:p>
            <a:pPr lvl="0"/>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69239" y="5042795"/>
            <a:ext cx="6274974" cy="1524136"/>
          </a:xfrm>
        </p:spPr>
        <p:txBody>
          <a:bodyPr tIns="109728" bIns="109728">
            <a:noAutofit/>
          </a:bodyPr>
          <a:lstStyle>
            <a:lvl1pPr marL="0" indent="0">
              <a:spcBef>
                <a:spcPts val="0"/>
              </a:spcBef>
              <a:buNone/>
              <a:defRPr sz="3136">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gray">
          <a:xfrm>
            <a:off x="463405" y="473037"/>
            <a:ext cx="1522404" cy="326167"/>
          </a:xfrm>
          <a:prstGeom prst="rect">
            <a:avLst/>
          </a:prstGeom>
        </p:spPr>
      </p:pic>
      <p:grpSp>
        <p:nvGrpSpPr>
          <p:cNvPr id="10" name="Group 9"/>
          <p:cNvGrpSpPr/>
          <p:nvPr/>
        </p:nvGrpSpPr>
        <p:grpSpPr bwMode="gray">
          <a:xfrm>
            <a:off x="6544213" y="3892219"/>
            <a:ext cx="2689274" cy="2689656"/>
            <a:chOff x="274638" y="2125663"/>
            <a:chExt cx="4572000" cy="4572000"/>
          </a:xfrm>
        </p:grpSpPr>
        <p:sp>
          <p:nvSpPr>
            <p:cNvPr id="12" name="Rectangle 11"/>
            <p:cNvSpPr/>
            <p:nvPr userDrawn="1"/>
          </p:nvSpPr>
          <p:spPr bwMode="gray">
            <a:xfrm>
              <a:off x="274638" y="2125663"/>
              <a:ext cx="4572000" cy="4572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3" name="Picture 12"/>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bwMode="gray">
            <a:xfrm>
              <a:off x="578908" y="3015191"/>
              <a:ext cx="3607150" cy="3352800"/>
            </a:xfrm>
            <a:prstGeom prst="rect">
              <a:avLst/>
            </a:prstGeom>
          </p:spPr>
        </p:pic>
      </p:grpSp>
    </p:spTree>
    <p:extLst>
      <p:ext uri="{BB962C8B-B14F-4D97-AF65-F5344CB8AC3E}">
        <p14:creationId xmlns:p14="http://schemas.microsoft.com/office/powerpoint/2010/main" val="11592363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hf sldNum="0" hdr="0" ftr="0" dt="0"/>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Title Slide Photo">
    <p:spTree>
      <p:nvGrpSpPr>
        <p:cNvPr id="1" name=""/>
        <p:cNvGrpSpPr/>
        <p:nvPr/>
      </p:nvGrpSpPr>
      <p:grpSpPr>
        <a:xfrm>
          <a:off x="0" y="0"/>
          <a:ext cx="0" cy="0"/>
          <a:chOff x="0" y="0"/>
          <a:chExt cx="0" cy="0"/>
        </a:xfrm>
      </p:grpSpPr>
      <p:pic>
        <p:nvPicPr>
          <p:cNvPr id="81922" name="Picture 2" descr="Z:\Pictures\Windows Embedded Images\WEB13_Shemill_David_103.jp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0" y="-899884"/>
            <a:ext cx="12192000" cy="8128000"/>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p:cNvSpPr/>
          <p:nvPr/>
        </p:nvSpPr>
        <p:spPr bwMode="gray">
          <a:xfrm>
            <a:off x="269239" y="2995667"/>
            <a:ext cx="6274974" cy="3586208"/>
          </a:xfrm>
          <a:prstGeom prst="rect">
            <a:avLst/>
          </a:prstGeom>
          <a:solidFill>
            <a:srgbClr val="44235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67683" y="2980725"/>
            <a:ext cx="6276530" cy="2062069"/>
          </a:xfrm>
          <a:noFill/>
        </p:spPr>
        <p:txBody>
          <a:bodyPr vert="horz" wrap="square" lIns="146304" tIns="91440" rIns="146304" bIns="91440" rtlCol="0" anchor="t" anchorCtr="0">
            <a:noAutofit/>
          </a:bodyPr>
          <a:lstStyle>
            <a:lvl1pPr>
              <a:defRPr lang="en-US" sz="5881" spc="-98" baseline="0" dirty="0">
                <a:gradFill>
                  <a:gsLst>
                    <a:gs pos="5833">
                      <a:srgbClr val="FFFFFF"/>
                    </a:gs>
                    <a:gs pos="18000">
                      <a:srgbClr val="FFFFFF"/>
                    </a:gs>
                  </a:gsLst>
                  <a:lin ang="5400000" scaled="0"/>
                </a:gradFill>
              </a:defRPr>
            </a:lvl1pPr>
          </a:lstStyle>
          <a:p>
            <a:pPr lvl="0"/>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69239" y="5042795"/>
            <a:ext cx="6274974" cy="1524136"/>
          </a:xfrm>
        </p:spPr>
        <p:txBody>
          <a:bodyPr tIns="109728" bIns="109728">
            <a:noAutofit/>
          </a:bodyPr>
          <a:lstStyle>
            <a:lvl1pPr marL="0" indent="0">
              <a:spcBef>
                <a:spcPts val="0"/>
              </a:spcBef>
              <a:buNone/>
              <a:defRPr sz="3136">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gray">
          <a:xfrm>
            <a:off x="463405" y="473037"/>
            <a:ext cx="1522404" cy="326167"/>
          </a:xfrm>
          <a:prstGeom prst="rect">
            <a:avLst/>
          </a:prstGeom>
        </p:spPr>
      </p:pic>
      <p:grpSp>
        <p:nvGrpSpPr>
          <p:cNvPr id="10" name="Group 9"/>
          <p:cNvGrpSpPr/>
          <p:nvPr/>
        </p:nvGrpSpPr>
        <p:grpSpPr bwMode="gray">
          <a:xfrm>
            <a:off x="6544213" y="3892219"/>
            <a:ext cx="2689274" cy="2689656"/>
            <a:chOff x="274638" y="2125663"/>
            <a:chExt cx="4572000" cy="4572000"/>
          </a:xfrm>
        </p:grpSpPr>
        <p:sp>
          <p:nvSpPr>
            <p:cNvPr id="12" name="Rectangle 11"/>
            <p:cNvSpPr/>
            <p:nvPr userDrawn="1"/>
          </p:nvSpPr>
          <p:spPr bwMode="gray">
            <a:xfrm>
              <a:off x="274638" y="2125663"/>
              <a:ext cx="4572000" cy="4572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3" name="Picture 12"/>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bwMode="gray">
            <a:xfrm>
              <a:off x="578908" y="3015191"/>
              <a:ext cx="3607150" cy="3352800"/>
            </a:xfrm>
            <a:prstGeom prst="rect">
              <a:avLst/>
            </a:prstGeom>
          </p:spPr>
        </p:pic>
      </p:grpSp>
    </p:spTree>
    <p:extLst>
      <p:ext uri="{BB962C8B-B14F-4D97-AF65-F5344CB8AC3E}">
        <p14:creationId xmlns:p14="http://schemas.microsoft.com/office/powerpoint/2010/main" val="360606923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hf sldNum="0" hdr="0" ftr="0" dt="0"/>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263746"/>
            <a:ext cx="12191999" cy="8121747"/>
          </a:xfrm>
          <a:prstGeom prst="rect">
            <a:avLst/>
          </a:prstGeom>
        </p:spPr>
      </p:pic>
      <p:sp>
        <p:nvSpPr>
          <p:cNvPr id="6" name="Rectangle 5"/>
          <p:cNvSpPr/>
          <p:nvPr/>
        </p:nvSpPr>
        <p:spPr bwMode="auto">
          <a:xfrm>
            <a:off x="4751363" y="1186357"/>
            <a:ext cx="7171399" cy="44840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Rectangle 3"/>
          <p:cNvSpPr/>
          <p:nvPr/>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4751363" y="1186356"/>
            <a:ext cx="7169842" cy="2697988"/>
          </a:xfrm>
          <a:noFill/>
        </p:spPr>
        <p:txBody>
          <a:bodyPr tIns="91440" bIns="91440" anchor="t" anchorCtr="0"/>
          <a:lstStyle>
            <a:lvl1pPr>
              <a:defRPr sz="7056" spc="-98" baseline="0">
                <a:gradFill>
                  <a:gsLst>
                    <a:gs pos="91241">
                      <a:schemeClr val="tx1"/>
                    </a:gs>
                    <a:gs pos="57000">
                      <a:schemeClr val="tx1"/>
                    </a:gs>
                    <a:gs pos="18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4751788" y="3877278"/>
            <a:ext cx="7170975" cy="1793881"/>
          </a:xfrm>
          <a:noFill/>
        </p:spPr>
        <p:txBody>
          <a:bodyPr lIns="182880" tIns="146304" rIns="182880" bIns="146304">
            <a:noAutofit/>
          </a:bodyPr>
          <a:lstStyle>
            <a:lvl1pPr marL="0" indent="0">
              <a:spcBef>
                <a:spcPts val="0"/>
              </a:spcBef>
              <a:buNone/>
              <a:defRPr sz="3528" spc="0" baseline="0">
                <a:gradFill>
                  <a:gsLst>
                    <a:gs pos="91241">
                      <a:schemeClr val="tx1"/>
                    </a:gs>
                    <a:gs pos="57000">
                      <a:schemeClr val="tx1"/>
                    </a:gs>
                    <a:gs pos="18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26041933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hf sldNum="0" hdr="0" ftr="0" dt="0"/>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2"/>
        </a:solid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l="17070" t="6178" b="23861"/>
          <a:stretch/>
        </p:blipFill>
        <p:spPr>
          <a:xfrm>
            <a:off x="1" y="0"/>
            <a:ext cx="12192001" cy="6858000"/>
          </a:xfrm>
          <a:prstGeom prst="rect">
            <a:avLst/>
          </a:prstGeom>
        </p:spPr>
      </p:pic>
      <p:sp>
        <p:nvSpPr>
          <p:cNvPr id="6" name="Rectangle 5"/>
          <p:cNvSpPr/>
          <p:nvPr/>
        </p:nvSpPr>
        <p:spPr bwMode="auto">
          <a:xfrm>
            <a:off x="4751363" y="1186357"/>
            <a:ext cx="7171399" cy="4484025"/>
          </a:xfrm>
          <a:prstGeom prst="rect">
            <a:avLst/>
          </a:prstGeom>
          <a:solidFill>
            <a:srgbClr val="44235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Rectangle 3"/>
          <p:cNvSpPr/>
          <p:nvPr/>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4751365" y="1186357"/>
            <a:ext cx="7171398" cy="4484025"/>
          </a:xfrm>
          <a:noFill/>
        </p:spPr>
        <p:txBody>
          <a:bodyPr tIns="91440" bIns="91440" anchor="t" anchorCtr="0"/>
          <a:lstStyle>
            <a:lvl1pPr>
              <a:defRPr sz="7056" spc="-98" baseline="0">
                <a:gradFill>
                  <a:gsLst>
                    <a:gs pos="91241">
                      <a:schemeClr val="tx1"/>
                    </a:gs>
                    <a:gs pos="57000">
                      <a:schemeClr val="tx1"/>
                    </a:gs>
                    <a:gs pos="18000">
                      <a:schemeClr val="tx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5140834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hf sldNum="0" hdr="0" ftr="0" dt="0"/>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796217"/>
          </a:xfrm>
          <a:noFill/>
        </p:spPr>
        <p:txBody>
          <a:bodyPr tIns="91440" bIns="91440" anchor="t" anchorCtr="0"/>
          <a:lstStyle>
            <a:lvl1pPr>
              <a:defRPr sz="8626" spc="-98" baseline="0">
                <a:gradFill>
                  <a:gsLst>
                    <a:gs pos="91241">
                      <a:schemeClr val="tx1"/>
                    </a:gs>
                    <a:gs pos="57000">
                      <a:schemeClr val="tx1"/>
                    </a:gs>
                    <a:gs pos="1800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99436014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hf sldNum="0" hdr="0" ftr="0" dt="0"/>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796217"/>
          </a:xfrm>
          <a:noFill/>
        </p:spPr>
        <p:txBody>
          <a:bodyPr tIns="91440" bIns="91440" anchor="t" anchorCtr="0"/>
          <a:lstStyle>
            <a:lvl1pPr algn="l" defTabSz="914192" rtl="0" eaLnBrk="1" latinLnBrk="0" hangingPunct="1">
              <a:lnSpc>
                <a:spcPct val="90000"/>
              </a:lnSpc>
              <a:spcBef>
                <a:spcPct val="0"/>
              </a:spcBef>
              <a:buNone/>
              <a:defRPr lang="en-US" sz="8626" b="0" kern="1200" cap="none" spc="-98"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86107957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hf sldNum="0" hdr="0" ftr="0" dt="0"/>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796217"/>
          </a:xfrm>
          <a:noFill/>
        </p:spPr>
        <p:txBody>
          <a:bodyPr tIns="91440" bIns="91440" anchor="t" anchorCtr="0"/>
          <a:lstStyle>
            <a:lvl1pPr algn="l" defTabSz="914192" rtl="0" eaLnBrk="1" latinLnBrk="0" hangingPunct="1">
              <a:lnSpc>
                <a:spcPct val="90000"/>
              </a:lnSpc>
              <a:spcBef>
                <a:spcPct val="0"/>
              </a:spcBef>
              <a:buNone/>
              <a:defRPr lang="en-US" sz="8626" b="0" kern="1200" cap="none" spc="-98"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313149053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hf sldNum="0" hdr="0" ftr="0" dt="0"/>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240" y="1189177"/>
            <a:ext cx="11655840" cy="2018835"/>
          </a:xfrm>
        </p:spPr>
        <p:txBody>
          <a:bodyPr/>
          <a:lstStyle>
            <a:lvl1pPr marL="0" indent="0">
              <a:buNone/>
              <a:defRPr/>
            </a:lvl1pPr>
            <a:lvl2pPr marL="28006" indent="0">
              <a:buNone/>
              <a:defRPr sz="1961"/>
            </a:lvl2pPr>
            <a:lvl3pPr marL="219386" indent="0">
              <a:buNone/>
              <a:defRPr sz="1961"/>
            </a:lvl3pPr>
            <a:lvl4pPr marL="466779" indent="0">
              <a:buNone/>
              <a:defRPr sz="1765"/>
            </a:lvl4pPr>
            <a:lvl5pPr marL="725061" indent="0">
              <a:buNone/>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959415966"/>
      </p:ext>
    </p:extLst>
  </p:cSld>
  <p:clrMapOvr>
    <a:masterClrMapping/>
  </p:clrMapOvr>
  <p:transition>
    <p:fade/>
  </p:transition>
  <p:timing>
    <p:tnLst>
      <p:par>
        <p:cTn id="1" dur="indefinite" restart="never" nodeType="tmRoot"/>
      </p:par>
    </p:tnLst>
  </p:timing>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0" tIns="143377" rIns="179220" bIns="143377" numCol="1" spcCol="0" rtlCol="0" fromWordArt="0" anchor="t" anchorCtr="0" forceAA="0" compatLnSpc="1">
            <a:prstTxWarp prst="textNoShape">
              <a:avLst/>
            </a:prstTxWarp>
            <a:noAutofit/>
          </a:bodyPr>
          <a:lstStyle/>
          <a:p>
            <a:pPr marL="0" marR="0" lvl="0" indent="0" algn="ctr" defTabSz="913770"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505050">
                      <a:lumMod val="50000"/>
                    </a:srgbClr>
                  </a:gs>
                  <a:gs pos="100000">
                    <a:srgbClr val="505050">
                      <a:lumMod val="50000"/>
                    </a:srgbClr>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69240" y="1186358"/>
            <a:ext cx="9859116" cy="2697988"/>
          </a:xfrm>
          <a:noFill/>
        </p:spPr>
        <p:txBody>
          <a:bodyPr tIns="91409" bIns="91409" anchor="t" anchorCtr="0"/>
          <a:lstStyle>
            <a:lvl1pPr>
              <a:defRPr sz="7058" spc="-99" baseline="0">
                <a:gradFill>
                  <a:gsLst>
                    <a:gs pos="5833">
                      <a:schemeClr val="bg1">
                        <a:lumMod val="50000"/>
                      </a:schemeClr>
                    </a:gs>
                    <a:gs pos="100000">
                      <a:schemeClr val="bg1">
                        <a:lumMod val="50000"/>
                      </a:schemeClr>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2" y="3877281"/>
            <a:ext cx="9860673" cy="1793881"/>
          </a:xfrm>
          <a:noFill/>
        </p:spPr>
        <p:txBody>
          <a:bodyPr lIns="182814" tIns="146252" rIns="182814" bIns="146252">
            <a:noAutofit/>
          </a:bodyPr>
          <a:lstStyle>
            <a:lvl1pPr marL="0" indent="0">
              <a:spcBef>
                <a:spcPts val="0"/>
              </a:spcBef>
              <a:buNone/>
              <a:defRPr sz="3431"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11888029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240" y="1189177"/>
            <a:ext cx="11655840" cy="2018835"/>
          </a:xfrm>
        </p:spPr>
        <p:txBody>
          <a:bodyPr/>
          <a:lstStyle>
            <a:lvl1pPr marL="0" indent="0">
              <a:buNone/>
              <a:defRPr>
                <a:gradFill>
                  <a:gsLst>
                    <a:gs pos="2920">
                      <a:schemeClr val="tx2"/>
                    </a:gs>
                    <a:gs pos="39000">
                      <a:schemeClr val="tx2"/>
                    </a:gs>
                  </a:gsLst>
                  <a:lin ang="5400000" scaled="0"/>
                </a:gradFill>
              </a:defRPr>
            </a:lvl1pPr>
            <a:lvl2pPr marL="28006" indent="0">
              <a:buNone/>
              <a:defRPr sz="1961"/>
            </a:lvl2pPr>
            <a:lvl3pPr marL="219386" indent="0">
              <a:buNone/>
              <a:defRPr sz="1961"/>
            </a:lvl3pPr>
            <a:lvl4pPr marL="466779" indent="0">
              <a:buNone/>
              <a:defRPr sz="1765"/>
            </a:lvl4pPr>
            <a:lvl5pPr marL="725061" indent="0">
              <a:buNone/>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383018287"/>
      </p:ext>
    </p:extLst>
  </p:cSld>
  <p:clrMapOvr>
    <a:masterClrMapping/>
  </p:clrMapOvr>
  <p:transition>
    <p:fade/>
  </p:transition>
  <p:timing>
    <p:tnLst>
      <p:par>
        <p:cTn id="1" dur="indefinite" restart="never" nodeType="tmRoot"/>
      </p:par>
    </p:tnLst>
  </p:timing>
  <p:hf sldNum="0" hdr="0" ftr="0" dt="0"/>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184808"/>
          </a:xfrm>
        </p:spPr>
        <p:txBody>
          <a:bodyPr>
            <a:spAutoFit/>
          </a:bodyPr>
          <a:lstStyle>
            <a:lvl3pPr>
              <a:defRPr sz="2353"/>
            </a:lvl3pPr>
            <a:lvl4pPr>
              <a:defRPr sz="1961"/>
            </a:lvl4pPr>
            <a:lvl5pPr>
              <a:defRPr sz="1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graphicFrame>
        <p:nvGraphicFramePr>
          <p:cNvPr id="5" name="Object 4"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3121"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57" y="1558"/>
                        <a:ext cx="1556" cy="1556"/>
                      </a:xfrm>
                      <a:prstGeom prst="rect">
                        <a:avLst/>
                      </a:prstGeom>
                    </p:spPr>
                  </p:pic>
                </p:oleObj>
              </mc:Fallback>
            </mc:AlternateContent>
          </a:graphicData>
        </a:graphic>
      </p:graphicFrame>
    </p:spTree>
    <p:extLst>
      <p:ext uri="{BB962C8B-B14F-4D97-AF65-F5344CB8AC3E}">
        <p14:creationId xmlns:p14="http://schemas.microsoft.com/office/powerpoint/2010/main" val="1569006640"/>
      </p:ext>
    </p:extLst>
  </p:cSld>
  <p:clrMapOvr>
    <a:masterClrMapping/>
  </p:clrMapOvr>
  <p:transition>
    <p:fade/>
  </p:transition>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184808"/>
          </a:xfrm>
        </p:spPr>
        <p:txBody>
          <a:bodyPr>
            <a:spAutoFit/>
          </a:bodyPr>
          <a:lstStyle>
            <a:lvl1pPr>
              <a:buClr>
                <a:schemeClr val="tx2"/>
              </a:buClr>
              <a:defRPr>
                <a:gradFill>
                  <a:gsLst>
                    <a:gs pos="13869">
                      <a:schemeClr val="tx2"/>
                    </a:gs>
                    <a:gs pos="42000">
                      <a:schemeClr val="tx2"/>
                    </a:gs>
                  </a:gsLst>
                  <a:lin ang="5400000" scaled="0"/>
                </a:gradFill>
              </a:defRPr>
            </a:lvl1pPr>
            <a:lvl3pPr>
              <a:defRPr sz="2353"/>
            </a:lvl3pPr>
            <a:lvl4pPr>
              <a:defRPr sz="1961"/>
            </a:lvl4pPr>
            <a:lvl5pPr>
              <a:defRPr sz="1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290657241"/>
      </p:ext>
    </p:extLst>
  </p:cSld>
  <p:clrMapOvr>
    <a:masterClrMapping/>
  </p:clrMapOvr>
  <p:transition>
    <p:fade/>
  </p:transition>
  <p:timing>
    <p:tnLst>
      <p:par>
        <p:cTn id="1" dur="indefinite" restart="never" nodeType="tmRoot"/>
      </p:par>
    </p:tnLst>
  </p:timing>
  <p:hf sldNum="0" hdr="0" ftr="0" dt="0"/>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6"/>
            <a:ext cx="5378548"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560927359"/>
      </p:ext>
    </p:extLst>
  </p:cSld>
  <p:clrMapOvr>
    <a:masterClrMapping/>
  </p:clrMapOvr>
  <p:transition>
    <p:fade/>
  </p:transition>
  <p:timing>
    <p:tnLst>
      <p:par>
        <p:cTn id="1" dur="indefinite" restart="never" nodeType="tmRoot"/>
      </p:par>
    </p:tnLst>
  </p:timing>
  <p:hf sldNum="0" hdr="0" ftr="0" dt="0"/>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7"/>
            <a:ext cx="5378548" cy="2486578"/>
          </a:xfrm>
        </p:spPr>
        <p:txBody>
          <a:bodyPr wrap="square">
            <a:spAutoFit/>
          </a:bodyPr>
          <a:lstStyle>
            <a:lvl1pPr marL="0" indent="0">
              <a:spcBef>
                <a:spcPts val="1200"/>
              </a:spcBef>
              <a:buClr>
                <a:schemeClr val="tx1"/>
              </a:buClr>
              <a:buFont typeface="Wingdings" pitchFamily="2" charset="2"/>
              <a:buNone/>
              <a:defRPr sz="3528">
                <a:gradFill>
                  <a:gsLst>
                    <a:gs pos="5109">
                      <a:schemeClr val="tx2"/>
                    </a:gs>
                    <a:gs pos="25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7"/>
            <a:ext cx="5378548" cy="2486578"/>
          </a:xfrm>
        </p:spPr>
        <p:txBody>
          <a:bodyPr wrap="square">
            <a:spAutoFit/>
          </a:bodyPr>
          <a:lstStyle>
            <a:lvl1pPr marL="0" indent="0">
              <a:spcBef>
                <a:spcPts val="1200"/>
              </a:spcBef>
              <a:buClr>
                <a:schemeClr val="tx1"/>
              </a:buClr>
              <a:buFont typeface="Wingdings" pitchFamily="2" charset="2"/>
              <a:buNone/>
              <a:defRPr sz="3528">
                <a:gradFill>
                  <a:gsLst>
                    <a:gs pos="100000">
                      <a:schemeClr val="tx2"/>
                    </a:gs>
                    <a:gs pos="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58368985"/>
      </p:ext>
    </p:extLst>
  </p:cSld>
  <p:clrMapOvr>
    <a:masterClrMapping/>
  </p:clrMapOvr>
  <p:transition>
    <p:fade/>
  </p:transition>
  <p:timing>
    <p:tnLst>
      <p:par>
        <p:cTn id="1" dur="indefinite" restart="never" nodeType="tmRoot"/>
      </p:par>
    </p:tnLst>
  </p:timing>
  <p:hf sldNum="0" hdr="0" ftr="0" dt="0"/>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7"/>
            <a:ext cx="5378548" cy="2556149"/>
          </a:xfrm>
        </p:spPr>
        <p:txBody>
          <a:bodyPr wrap="square">
            <a:spAutoFit/>
          </a:bodyPr>
          <a:lstStyle>
            <a:lvl1pPr marL="281623" indent="-281623">
              <a:spcBef>
                <a:spcPts val="1200"/>
              </a:spcBef>
              <a:buClr>
                <a:schemeClr val="tx1"/>
              </a:buClr>
              <a:buFont typeface="Wingdings" panose="05000000000000000000" pitchFamily="2" charset="2"/>
              <a:buChar char="§"/>
              <a:defRPr sz="3528"/>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7"/>
            <a:ext cx="5378548" cy="2556149"/>
          </a:xfrm>
        </p:spPr>
        <p:txBody>
          <a:bodyPr wrap="square">
            <a:spAutoFit/>
          </a:bodyPr>
          <a:lstStyle>
            <a:lvl1pPr marL="281623" indent="-281623">
              <a:spcBef>
                <a:spcPts val="1200"/>
              </a:spcBef>
              <a:buClr>
                <a:schemeClr val="tx1"/>
              </a:buClr>
              <a:buFont typeface="Wingdings" panose="05000000000000000000" pitchFamily="2" charset="2"/>
              <a:buChar char="§"/>
              <a:defRPr sz="3528"/>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245656082"/>
      </p:ext>
    </p:extLst>
  </p:cSld>
  <p:clrMapOvr>
    <a:masterClrMapping/>
  </p:clrMapOvr>
  <p:transition>
    <p:fade/>
  </p:transition>
  <p:hf sldNum="0" hdr="0" ftr="0" dt="0"/>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7"/>
            <a:ext cx="5378548" cy="2552967"/>
          </a:xfrm>
        </p:spPr>
        <p:txBody>
          <a:bodyPr wrap="square">
            <a:spAutoFit/>
          </a:bodyPr>
          <a:lstStyle>
            <a:lvl1pPr marL="281623" indent="-281623">
              <a:spcBef>
                <a:spcPts val="1200"/>
              </a:spcBef>
              <a:buClr>
                <a:schemeClr val="tx2"/>
              </a:buClr>
              <a:buFont typeface="Wingdings" panose="05000000000000000000" pitchFamily="2" charset="2"/>
              <a:buChar char="§"/>
              <a:defRPr sz="3528">
                <a:gradFill>
                  <a:gsLst>
                    <a:gs pos="5109">
                      <a:schemeClr val="tx2"/>
                    </a:gs>
                    <a:gs pos="100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7"/>
            <a:ext cx="5378548" cy="2552967"/>
          </a:xfrm>
        </p:spPr>
        <p:txBody>
          <a:bodyPr wrap="square">
            <a:spAutoFit/>
          </a:bodyPr>
          <a:lstStyle>
            <a:lvl1pPr marL="281623" indent="-281623">
              <a:spcBef>
                <a:spcPts val="1200"/>
              </a:spcBef>
              <a:buClr>
                <a:schemeClr val="tx2"/>
              </a:buClr>
              <a:buFont typeface="Wingdings" panose="05000000000000000000" pitchFamily="2" charset="2"/>
              <a:buChar char="§"/>
              <a:defRPr sz="3528">
                <a:gradFill>
                  <a:gsLst>
                    <a:gs pos="5109">
                      <a:schemeClr val="tx2"/>
                    </a:gs>
                    <a:gs pos="100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86751525"/>
      </p:ext>
    </p:extLst>
  </p:cSld>
  <p:clrMapOvr>
    <a:masterClrMapping/>
  </p:clrMapOvr>
  <p:transition>
    <p:fade/>
  </p:transition>
  <p:hf sldNum="0" hdr="0" ftr="0" dt="0"/>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400"/>
            </a:lvl1pPr>
          </a:lstStyle>
          <a:p>
            <a:r>
              <a:rPr lang="en-US" dirty="0" smtClean="0"/>
              <a:t>Click to edit Master title style</a:t>
            </a:r>
            <a:endParaRPr lang="en-US" dirty="0"/>
          </a:p>
        </p:txBody>
      </p:sp>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4145" name="think-cell Slide" r:id="rId4" imgW="270" imgH="270" progId="TCLayout.ActiveDocument.1">
                  <p:embed/>
                </p:oleObj>
              </mc:Choice>
              <mc:Fallback>
                <p:oleObj name="think-cell Slide" r:id="rId4" imgW="270" imgH="270" progId="TCLayout.ActiveDocument.1">
                  <p:embed/>
                  <p:pic>
                    <p:nvPicPr>
                      <p:cNvPr id="3" name="Object 2" hidden="1"/>
                      <p:cNvPicPr/>
                      <p:nvPr/>
                    </p:nvPicPr>
                    <p:blipFill>
                      <a:blip r:embed="rId5"/>
                      <a:stretch>
                        <a:fillRect/>
                      </a:stretch>
                    </p:blipFill>
                    <p:spPr>
                      <a:xfrm>
                        <a:off x="1557" y="1558"/>
                        <a:ext cx="1556" cy="1556"/>
                      </a:xfrm>
                      <a:prstGeom prst="rect">
                        <a:avLst/>
                      </a:prstGeom>
                    </p:spPr>
                  </p:pic>
                </p:oleObj>
              </mc:Fallback>
            </mc:AlternateContent>
          </a:graphicData>
        </a:graphic>
      </p:graphicFrame>
    </p:spTree>
    <p:extLst>
      <p:ext uri="{BB962C8B-B14F-4D97-AF65-F5344CB8AC3E}">
        <p14:creationId xmlns:p14="http://schemas.microsoft.com/office/powerpoint/2010/main" val="3906830054"/>
      </p:ext>
    </p:extLst>
  </p:cSld>
  <p:clrMapOvr>
    <a:masterClrMapping/>
  </p:clrMapOvr>
  <p:transition>
    <p:fade/>
  </p:transition>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2"/>
            <a:ext cx="11655840" cy="899665"/>
          </a:xfrm>
        </p:spPr>
        <p:txBody>
          <a:bodyPr/>
          <a:lstStyle>
            <a:lvl1pPr>
              <a:defRPr sz="7056" baseline="0"/>
            </a:lvl1pPr>
          </a:lstStyle>
          <a:p>
            <a:r>
              <a:rPr lang="en-US" smtClean="0"/>
              <a:t>Click to edit Master title style</a:t>
            </a:r>
            <a:endParaRPr lang="en-US" dirty="0"/>
          </a:p>
        </p:txBody>
      </p:sp>
    </p:spTree>
    <p:extLst>
      <p:ext uri="{BB962C8B-B14F-4D97-AF65-F5344CB8AC3E}">
        <p14:creationId xmlns:p14="http://schemas.microsoft.com/office/powerpoint/2010/main" val="3284723193"/>
      </p:ext>
    </p:extLst>
  </p:cSld>
  <p:clrMapOvr>
    <a:masterClrMapping/>
  </p:clrMapOvr>
  <p:transition>
    <p:fade/>
  </p:transition>
  <p:timing>
    <p:tnLst>
      <p:par>
        <p:cTn id="1" dur="indefinite" restart="never" nodeType="tmRoot"/>
      </p:par>
    </p:tnLst>
  </p:timing>
  <p:hf sldNum="0" hdr="0" ftr="0" dt="0"/>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5" y="2084173"/>
            <a:ext cx="8058229" cy="1793104"/>
          </a:xfrm>
        </p:spPr>
        <p:txBody>
          <a:bodyPr/>
          <a:lstStyle>
            <a:lvl1pPr>
              <a:defRPr sz="5881" baseline="0"/>
            </a:lvl1pPr>
          </a:lstStyle>
          <a:p>
            <a:r>
              <a:rPr lang="en-US" smtClean="0"/>
              <a:t>Click to edit Master title style</a:t>
            </a:r>
            <a:endParaRPr lang="en-US" dirty="0"/>
          </a:p>
        </p:txBody>
      </p:sp>
    </p:spTree>
    <p:extLst>
      <p:ext uri="{BB962C8B-B14F-4D97-AF65-F5344CB8AC3E}">
        <p14:creationId xmlns:p14="http://schemas.microsoft.com/office/powerpoint/2010/main" val="4067926179"/>
      </p:ext>
    </p:extLst>
  </p:cSld>
  <p:clrMapOvr>
    <a:masterClrMapping/>
  </p:clrMapOvr>
  <p:transition>
    <p:fade/>
  </p:transition>
  <p:timing>
    <p:tnLst>
      <p:par>
        <p:cTn id="1" dur="indefinite" restart="never" nodeType="tmRoot"/>
      </p:par>
    </p:tnLst>
  </p:timing>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0" tIns="143377" rIns="179220" bIns="143377" numCol="1" spcCol="0" rtlCol="0" fromWordArt="0" anchor="t" anchorCtr="0" forceAA="0" compatLnSpc="1">
            <a:prstTxWarp prst="textNoShape">
              <a:avLst/>
            </a:prstTxWarp>
            <a:noAutofit/>
          </a:bodyPr>
          <a:lstStyle/>
          <a:p>
            <a:pPr marL="0" marR="0" lvl="0" indent="0" algn="ctr" defTabSz="913770"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69240" y="1186358"/>
            <a:ext cx="9859116" cy="2697988"/>
          </a:xfrm>
          <a:noFill/>
        </p:spPr>
        <p:txBody>
          <a:bodyPr tIns="91409" bIns="91409" anchor="t" anchorCtr="0"/>
          <a:lstStyle>
            <a:lvl1pPr>
              <a:defRPr sz="7058" spc="-99" baseline="0">
                <a:gradFill>
                  <a:gsLst>
                    <a:gs pos="5833">
                      <a:schemeClr val="tx1">
                        <a:lumMod val="50000"/>
                      </a:schemeClr>
                    </a:gs>
                    <a:gs pos="100000">
                      <a:schemeClr val="tx1">
                        <a:lumMod val="50000"/>
                      </a:schemeClr>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188944092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preserve="1">
  <p:cSld name="Fact Layout_Accent Color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5" y="2084173"/>
            <a:ext cx="8058229" cy="1793104"/>
          </a:xfrm>
        </p:spPr>
        <p:txBody>
          <a:bodyPr/>
          <a:lstStyle>
            <a:lvl1pPr>
              <a:defRPr sz="5881" baseline="0"/>
            </a:lvl1pPr>
          </a:lstStyle>
          <a:p>
            <a:r>
              <a:rPr lang="en-US" smtClean="0"/>
              <a:t>Click to edit Master title style</a:t>
            </a:r>
            <a:endParaRPr lang="en-US" dirty="0"/>
          </a:p>
        </p:txBody>
      </p:sp>
    </p:spTree>
    <p:extLst>
      <p:ext uri="{BB962C8B-B14F-4D97-AF65-F5344CB8AC3E}">
        <p14:creationId xmlns:p14="http://schemas.microsoft.com/office/powerpoint/2010/main" val="278113438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hf sldNum="0" hdr="0" ftr="0" dt="0"/>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50"/>
            <a:ext cx="9860672" cy="899665"/>
          </a:xfrm>
        </p:spPr>
        <p:txBody>
          <a:bodyPr/>
          <a:lstStyle>
            <a:lvl1pPr marL="228722" indent="-228722">
              <a:defRPr sz="5881"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6"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2636563813"/>
      </p:ext>
    </p:extLst>
  </p:cSld>
  <p:clrMapOvr>
    <a:masterClrMapping/>
  </p:clrMapOvr>
  <p:transition>
    <p:fade/>
  </p:transition>
  <p:timing>
    <p:tnLst>
      <p:par>
        <p:cTn id="1" dur="indefinite" restart="never" nodeType="tmRoot"/>
      </p:par>
    </p:tnLst>
  </p:timing>
  <p:hf sldNum="0" hdr="0" ftr="0" dt="0"/>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Quote Layout_Accent Color 1">
    <p:bg>
      <p:bgPr>
        <a:solidFill>
          <a:schemeClr val="accent1">
            <a:lumMod val="75000"/>
          </a:schemeClr>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4"/>
            <a:ext cx="9860672" cy="899665"/>
          </a:xfrm>
        </p:spPr>
        <p:txBody>
          <a:bodyPr/>
          <a:lstStyle>
            <a:lvl1pPr marL="276954" indent="-276954">
              <a:tabLst>
                <a:tab pos="276954" algn="l"/>
              </a:tabLst>
              <a:defRPr sz="5881"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36"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163945621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hf sldNum="0" hdr="0" ftr="0" dt="0"/>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2" y="2383024"/>
            <a:ext cx="11653523" cy="914360"/>
          </a:xfrm>
        </p:spPr>
        <p:txBody>
          <a:bodyPr/>
          <a:lstStyle>
            <a:lvl1pPr marL="0" indent="0">
              <a:buNone/>
              <a:defRPr sz="5293">
                <a:gradFill>
                  <a:gsLst>
                    <a:gs pos="3333">
                      <a:schemeClr val="tx1"/>
                    </a:gs>
                    <a:gs pos="3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smtClean="0"/>
              <a:t>Click to edit Master text styles</a:t>
            </a:r>
          </a:p>
        </p:txBody>
      </p:sp>
      <p:sp>
        <p:nvSpPr>
          <p:cNvPr id="4" name="Title 1"/>
          <p:cNvSpPr>
            <a:spLocks noGrp="1"/>
          </p:cNvSpPr>
          <p:nvPr>
            <p:ph type="title"/>
          </p:nvPr>
        </p:nvSpPr>
        <p:spPr>
          <a:xfrm>
            <a:off x="277021" y="1187622"/>
            <a:ext cx="11655840" cy="899665"/>
          </a:xfrm>
        </p:spPr>
        <p:txBody>
          <a:bodyPr/>
          <a:lstStyle>
            <a:lvl1pPr>
              <a:defRPr sz="7056"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1671076909"/>
      </p:ext>
    </p:extLst>
  </p:cSld>
  <p:clrMapOvr>
    <a:masterClrMapping/>
  </p:clrMapOvr>
  <p:transition>
    <p:fade/>
  </p:transition>
  <p:timing>
    <p:tnLst>
      <p:par>
        <p:cTn id="1" dur="indefinite" restart="never" nodeType="tmRoot"/>
      </p:par>
    </p:tnLst>
  </p:timing>
  <p:hf sldNum="0" hdr="0" ftr="0" dt="0"/>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17195"/>
            <a:ext cx="5378548" cy="1763530"/>
          </a:xfrm>
        </p:spPr>
        <p:txBody>
          <a:bodyPr/>
          <a:lstStyle>
            <a:lvl1pPr>
              <a:defRPr sz="6469"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097556" y="0"/>
            <a:ext cx="6094444" cy="6856100"/>
          </a:xfrm>
          <a:blipFill>
            <a:blip r:embed="rId2" cstate="email">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smtClean="0"/>
              <a:t>Click icon to add picture</a:t>
            </a:r>
            <a:endParaRPr lang="en-US" dirty="0"/>
          </a:p>
        </p:txBody>
      </p:sp>
    </p:spTree>
    <p:extLst>
      <p:ext uri="{BB962C8B-B14F-4D97-AF65-F5344CB8AC3E}">
        <p14:creationId xmlns:p14="http://schemas.microsoft.com/office/powerpoint/2010/main" val="3410910293"/>
      </p:ext>
    </p:extLst>
  </p:cSld>
  <p:clrMapOvr>
    <a:masterClrMapping/>
  </p:clrMapOvr>
  <p:transition>
    <p:fade/>
  </p:transition>
  <p:timing>
    <p:tnLst>
      <p:par>
        <p:cTn id="1" dur="indefinite" restart="never" nodeType="tmRoot"/>
      </p:par>
    </p:tnLst>
  </p:timing>
  <p:hf sldNum="0" hdr="0" ftr="0" dt="0"/>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50-50 Lef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544214" y="1217196"/>
            <a:ext cx="5378548" cy="899665"/>
          </a:xfrm>
        </p:spPr>
        <p:txBody>
          <a:bodyPr/>
          <a:lstStyle>
            <a:lvl1pPr>
              <a:defRPr sz="6469"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
        <p:nvSpPr>
          <p:cNvPr id="4" name="Picture Placeholder 4"/>
          <p:cNvSpPr>
            <a:spLocks noGrp="1"/>
          </p:cNvSpPr>
          <p:nvPr>
            <p:ph type="pic" sz="quarter" idx="10"/>
          </p:nvPr>
        </p:nvSpPr>
        <p:spPr bwMode="ltGray">
          <a:xfrm>
            <a:off x="0" y="0"/>
            <a:ext cx="6094444" cy="6852151"/>
          </a:xfrm>
          <a:blipFill>
            <a:blip r:embed="rId2" cstate="email">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371" b="1">
                <a:gradFill>
                  <a:gsLst>
                    <a:gs pos="13139">
                      <a:srgbClr val="FFFFFF"/>
                    </a:gs>
                    <a:gs pos="38000">
                      <a:srgbClr val="FFFFFF"/>
                    </a:gs>
                  </a:gsLst>
                  <a:lin ang="5400000" scaled="0"/>
                </a:gradFill>
                <a:latin typeface="+mn-lt"/>
              </a:defRPr>
            </a:lvl1pPr>
          </a:lstStyle>
          <a:p>
            <a:r>
              <a:rPr lang="en-US" smtClean="0"/>
              <a:t>Click icon to add picture</a:t>
            </a:r>
            <a:endParaRPr lang="en-US" dirty="0"/>
          </a:p>
        </p:txBody>
      </p:sp>
    </p:spTree>
    <p:extLst>
      <p:ext uri="{BB962C8B-B14F-4D97-AF65-F5344CB8AC3E}">
        <p14:creationId xmlns:p14="http://schemas.microsoft.com/office/powerpoint/2010/main" val="4067363763"/>
      </p:ext>
    </p:extLst>
  </p:cSld>
  <p:clrMapOvr>
    <a:masterClrMapping/>
  </p:clrMapOvr>
  <p:transition>
    <p:fade/>
  </p:transition>
  <p:timing>
    <p:tnLst>
      <p:par>
        <p:cTn id="1" dur="indefinite" restart="never" nodeType="tmRoot"/>
      </p:par>
    </p:tnLst>
  </p:timing>
  <p:hf sldNum="0" hdr="0" ftr="0" dt="0"/>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58706790"/>
      </p:ext>
    </p:extLst>
  </p:cSld>
  <p:clrMapOvr>
    <a:masterClrMapping/>
  </p:clrMapOvr>
  <p:transition>
    <p:fade/>
  </p:transition>
  <p:timing>
    <p:tnLst>
      <p:par>
        <p:cTn id="1" dur="indefinite" restart="never" nodeType="tmRoot"/>
      </p:par>
    </p:tnLst>
  </p:timing>
  <p:hf sldNum="0" hdr="0" ftr="0" dt="0"/>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8691699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hf sldNum="0" hdr="0" ftr="0" dt="0"/>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Blank Accent Color 2">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9786463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hf sldNum="0" hdr="0" ftr="0" dt="0"/>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844242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Video slide">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0" tIns="143377" rIns="179220" bIns="143377" numCol="1" spcCol="0" rtlCol="0" fromWordArt="0" anchor="t" anchorCtr="0" forceAA="0" compatLnSpc="1">
            <a:prstTxWarp prst="textNoShape">
              <a:avLst/>
            </a:prstTxWarp>
            <a:noAutofit/>
          </a:bodyPr>
          <a:lstStyle/>
          <a:p>
            <a:pPr marL="0" marR="0" lvl="0" indent="0" algn="ctr" defTabSz="913770"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69240" y="1186358"/>
            <a:ext cx="9859116" cy="2697988"/>
          </a:xfrm>
          <a:noFill/>
        </p:spPr>
        <p:txBody>
          <a:bodyPr tIns="91409" bIns="91409" anchor="t" anchorCtr="0"/>
          <a:lstStyle>
            <a:lvl1pPr>
              <a:defRPr sz="7058" spc="-99" baseline="0">
                <a:gradFill>
                  <a:gsLst>
                    <a:gs pos="5833">
                      <a:schemeClr val="tx1">
                        <a:lumMod val="50000"/>
                      </a:schemeClr>
                    </a:gs>
                    <a:gs pos="100000">
                      <a:schemeClr val="tx1">
                        <a:lumMod val="50000"/>
                      </a:schemeClr>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295859213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239" y="1192416"/>
            <a:ext cx="11653522" cy="2089751"/>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6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6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graphicFrame>
        <p:nvGraphicFramePr>
          <p:cNvPr id="6" name="Object 5"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5169" name="think-cell Slide" r:id="rId4" imgW="270" imgH="270" progId="TCLayout.ActiveDocument.1">
                  <p:embed/>
                </p:oleObj>
              </mc:Choice>
              <mc:Fallback>
                <p:oleObj name="think-cell Slide" r:id="rId4" imgW="270" imgH="270" progId="TCLayout.ActiveDocument.1">
                  <p:embed/>
                  <p:pic>
                    <p:nvPicPr>
                      <p:cNvPr id="6" name="Object 5" hidden="1"/>
                      <p:cNvPicPr/>
                      <p:nvPr/>
                    </p:nvPicPr>
                    <p:blipFill>
                      <a:blip r:embed="rId5"/>
                      <a:stretch>
                        <a:fillRect/>
                      </a:stretch>
                    </p:blipFill>
                    <p:spPr>
                      <a:xfrm>
                        <a:off x="1557" y="1558"/>
                        <a:ext cx="1556" cy="1556"/>
                      </a:xfrm>
                      <a:prstGeom prst="rect">
                        <a:avLst/>
                      </a:prstGeom>
                    </p:spPr>
                  </p:pic>
                </p:oleObj>
              </mc:Fallback>
            </mc:AlternateContent>
          </a:graphicData>
        </a:graphic>
      </p:graphicFrame>
    </p:spTree>
    <p:extLst>
      <p:ext uri="{BB962C8B-B14F-4D97-AF65-F5344CB8AC3E}">
        <p14:creationId xmlns:p14="http://schemas.microsoft.com/office/powerpoint/2010/main" val="524461592"/>
      </p:ext>
    </p:extLst>
  </p:cSld>
  <p:clrMapOvr>
    <a:masterClrMapping/>
  </p:clrMapOvr>
  <p:transition>
    <p:fade/>
  </p:transition>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68882991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hf sldNum="0" hdr="0" ftr="0" dt="0"/>
</p:sldLayout>
</file>

<file path=ppt/slideLayouts/slideLayout92.xml><?xml version="1.0" encoding="utf-8"?>
<p:sldLayout xmlns:a="http://schemas.openxmlformats.org/drawingml/2006/main" xmlns:r="http://schemas.openxmlformats.org/officeDocument/2006/relationships" xmlns:p="http://schemas.openxmlformats.org/presentationml/2006/main" userDrawn="1">
  <p:cSld name="8_Title Slide 4">
    <p:bg>
      <p:bgPr>
        <a:solidFill>
          <a:schemeClr val="bg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4"/>
          <a:stretch>
            <a:fillRect/>
          </a:stretch>
        </p:blipFill>
        <p:spPr>
          <a:xfrm>
            <a:off x="0" y="0"/>
            <a:ext cx="12192000" cy="6858000"/>
          </a:xfrm>
          <a:prstGeom prst="rect">
            <a:avLst/>
          </a:prstGeom>
        </p:spPr>
      </p:pic>
      <p:graphicFrame>
        <p:nvGraphicFramePr>
          <p:cNvPr id="2" name="Object 1"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6193"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57" y="1558"/>
                        <a:ext cx="1556" cy="1556"/>
                      </a:xfrm>
                      <a:prstGeom prst="rect">
                        <a:avLst/>
                      </a:prstGeom>
                    </p:spPr>
                  </p:pic>
                </p:oleObj>
              </mc:Fallback>
            </mc:AlternateContent>
          </a:graphicData>
        </a:graphic>
      </p:graphicFrame>
      <p:sp>
        <p:nvSpPr>
          <p:cNvPr id="9" name="Rectangle 8"/>
          <p:cNvSpPr/>
          <p:nvPr userDrawn="1"/>
        </p:nvSpPr>
        <p:spPr bwMode="auto">
          <a:xfrm>
            <a:off x="272353" y="291072"/>
            <a:ext cx="6271860" cy="6275863"/>
          </a:xfrm>
          <a:prstGeom prst="rect">
            <a:avLst/>
          </a:prstGeom>
          <a:solidFill>
            <a:srgbClr val="00188F">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Title 1"/>
          <p:cNvSpPr>
            <a:spLocks noGrp="1"/>
          </p:cNvSpPr>
          <p:nvPr>
            <p:ph type="ctrTitle" hasCustomPrompt="1"/>
          </p:nvPr>
        </p:nvSpPr>
        <p:spPr>
          <a:xfrm>
            <a:off x="319603" y="1428403"/>
            <a:ext cx="5378548" cy="879910"/>
          </a:xfrm>
          <a:prstGeom prst="rect">
            <a:avLst/>
          </a:prstGeom>
        </p:spPr>
        <p:txBody>
          <a:bodyPr/>
          <a:lstStyle>
            <a:lvl1pPr>
              <a:defRPr sz="5096" baseline="0">
                <a:solidFill>
                  <a:schemeClr val="bg1"/>
                </a:solidFill>
              </a:defRPr>
            </a:lvl1pPr>
          </a:lstStyle>
          <a:p>
            <a:r>
              <a:rPr lang="en-US" dirty="0" smtClean="0"/>
              <a:t>Headline here, second line here</a:t>
            </a:r>
            <a:endParaRPr lang="en-US" dirty="0"/>
          </a:p>
        </p:txBody>
      </p:sp>
      <p:sp>
        <p:nvSpPr>
          <p:cNvPr id="11" name="Subtitle 2"/>
          <p:cNvSpPr>
            <a:spLocks noGrp="1"/>
          </p:cNvSpPr>
          <p:nvPr>
            <p:ph type="subTitle" idx="1" hasCustomPrompt="1"/>
          </p:nvPr>
        </p:nvSpPr>
        <p:spPr>
          <a:xfrm>
            <a:off x="319662" y="4353453"/>
            <a:ext cx="5378486" cy="860042"/>
          </a:xfrm>
          <a:prstGeom prst="rect">
            <a:avLst/>
          </a:prstGeom>
        </p:spPr>
        <p:txBody>
          <a:bodyPr/>
          <a:lstStyle>
            <a:lvl1pPr marL="0" indent="0" algn="l">
              <a:lnSpc>
                <a:spcPts val="2647"/>
              </a:lnSpc>
              <a:buNone/>
              <a:defRPr sz="2157">
                <a:solidFill>
                  <a:schemeClr val="bg1"/>
                </a:solidFill>
                <a:latin typeface="+mj-lt"/>
              </a:defRPr>
            </a:lvl1pPr>
            <a:lvl2pPr marL="448021" indent="0" algn="ctr">
              <a:buNone/>
              <a:defRPr>
                <a:solidFill>
                  <a:schemeClr val="tx1">
                    <a:tint val="75000"/>
                  </a:schemeClr>
                </a:solidFill>
              </a:defRPr>
            </a:lvl2pPr>
            <a:lvl3pPr marL="896042" indent="0" algn="ctr">
              <a:buNone/>
              <a:defRPr>
                <a:solidFill>
                  <a:schemeClr val="tx1">
                    <a:tint val="75000"/>
                  </a:schemeClr>
                </a:solidFill>
              </a:defRPr>
            </a:lvl3pPr>
            <a:lvl4pPr marL="1344063" indent="0" algn="ctr">
              <a:buNone/>
              <a:defRPr>
                <a:solidFill>
                  <a:schemeClr val="tx1">
                    <a:tint val="75000"/>
                  </a:schemeClr>
                </a:solidFill>
              </a:defRPr>
            </a:lvl4pPr>
            <a:lvl5pPr marL="1792084" indent="0" algn="ctr">
              <a:buNone/>
              <a:defRPr>
                <a:solidFill>
                  <a:schemeClr val="tx1">
                    <a:tint val="75000"/>
                  </a:schemeClr>
                </a:solidFill>
              </a:defRPr>
            </a:lvl5pPr>
            <a:lvl6pPr marL="2240105" indent="0" algn="ctr">
              <a:buNone/>
              <a:defRPr>
                <a:solidFill>
                  <a:schemeClr val="tx1">
                    <a:tint val="75000"/>
                  </a:schemeClr>
                </a:solidFill>
              </a:defRPr>
            </a:lvl6pPr>
            <a:lvl7pPr marL="2688126" indent="0" algn="ctr">
              <a:buNone/>
              <a:defRPr>
                <a:solidFill>
                  <a:schemeClr val="tx1">
                    <a:tint val="75000"/>
                  </a:schemeClr>
                </a:solidFill>
              </a:defRPr>
            </a:lvl7pPr>
            <a:lvl8pPr marL="3136146" indent="0" algn="ctr">
              <a:buNone/>
              <a:defRPr>
                <a:solidFill>
                  <a:schemeClr val="tx1">
                    <a:tint val="75000"/>
                  </a:schemeClr>
                </a:solidFill>
              </a:defRPr>
            </a:lvl8pPr>
            <a:lvl9pPr marL="3584168" indent="0" algn="ctr">
              <a:buNone/>
              <a:defRPr>
                <a:solidFill>
                  <a:schemeClr val="tx1">
                    <a:tint val="75000"/>
                  </a:schemeClr>
                </a:solidFill>
              </a:defRPr>
            </a:lvl9pPr>
          </a:lstStyle>
          <a:p>
            <a:r>
              <a:rPr lang="en-US" dirty="0" smtClean="0"/>
              <a:t>Speaker Name</a:t>
            </a:r>
            <a:br>
              <a:rPr lang="en-US" dirty="0" smtClean="0"/>
            </a:br>
            <a:r>
              <a:rPr lang="en-US" dirty="0" smtClean="0"/>
              <a:t>Date</a:t>
            </a:r>
          </a:p>
        </p:txBody>
      </p:sp>
      <p:pic>
        <p:nvPicPr>
          <p:cNvPr id="13" name="Picture 12"/>
          <p:cNvPicPr>
            <a:picLocks noChangeAspect="1"/>
          </p:cNvPicPr>
          <p:nvPr userDrawn="1"/>
        </p:nvPicPr>
        <p:blipFill>
          <a:blip r:embed="rId7" cstate="screen">
            <a:extLst>
              <a:ext uri="{28A0092B-C50C-407E-A947-70E740481C1C}">
                <a14:useLocalDpi xmlns:a14="http://schemas.microsoft.com/office/drawing/2010/main" val="0"/>
              </a:ext>
            </a:extLst>
          </a:blip>
          <a:stretch>
            <a:fillRect/>
          </a:stretch>
        </p:blipFill>
        <p:spPr>
          <a:xfrm>
            <a:off x="464022" y="470410"/>
            <a:ext cx="1278487" cy="280186"/>
          </a:xfrm>
          <a:prstGeom prst="rect">
            <a:avLst/>
          </a:prstGeom>
        </p:spPr>
      </p:pic>
      <p:sp>
        <p:nvSpPr>
          <p:cNvPr id="14" name="Text Placeholder 7"/>
          <p:cNvSpPr>
            <a:spLocks noGrp="1"/>
          </p:cNvSpPr>
          <p:nvPr>
            <p:ph type="body" sz="quarter" idx="10" hasCustomPrompt="1"/>
          </p:nvPr>
        </p:nvSpPr>
        <p:spPr>
          <a:xfrm>
            <a:off x="322714" y="2997067"/>
            <a:ext cx="5392555" cy="561290"/>
          </a:xfrm>
          <a:prstGeom prst="rect">
            <a:avLst/>
          </a:prstGeom>
        </p:spPr>
        <p:txBody>
          <a:bodyPr/>
          <a:lstStyle>
            <a:lvl1pPr marL="0" indent="0">
              <a:buNone/>
              <a:defRPr sz="2745" baseline="0">
                <a:solidFill>
                  <a:schemeClr val="bg1"/>
                </a:solidFill>
                <a:latin typeface="+mj-lt"/>
              </a:defRPr>
            </a:lvl1pPr>
            <a:lvl2pPr marL="336015" indent="0">
              <a:buNone/>
              <a:defRPr sz="1567">
                <a:solidFill>
                  <a:schemeClr val="bg1"/>
                </a:solidFill>
                <a:latin typeface="+mj-lt"/>
              </a:defRPr>
            </a:lvl2pPr>
            <a:lvl3pPr marL="560027" indent="0">
              <a:buNone/>
              <a:defRPr sz="1370">
                <a:solidFill>
                  <a:schemeClr val="bg1"/>
                </a:solidFill>
                <a:latin typeface="+mj-lt"/>
              </a:defRPr>
            </a:lvl3pPr>
            <a:lvl4pPr marL="784036" indent="0">
              <a:buNone/>
              <a:defRPr sz="1174">
                <a:solidFill>
                  <a:schemeClr val="bg1"/>
                </a:solidFill>
                <a:latin typeface="+mj-lt"/>
              </a:defRPr>
            </a:lvl4pPr>
            <a:lvl5pPr marL="1008047" indent="0">
              <a:buNone/>
              <a:defRPr sz="1174">
                <a:solidFill>
                  <a:schemeClr val="bg1"/>
                </a:solidFill>
                <a:latin typeface="+mj-lt"/>
              </a:defRPr>
            </a:lvl5pPr>
          </a:lstStyle>
          <a:p>
            <a:pPr lvl="0"/>
            <a:r>
              <a:rPr lang="en-US" dirty="0" smtClean="0"/>
              <a:t>Sub header here</a:t>
            </a:r>
            <a:endParaRPr lang="en-US" dirty="0"/>
          </a:p>
        </p:txBody>
      </p:sp>
    </p:spTree>
    <p:extLst>
      <p:ext uri="{BB962C8B-B14F-4D97-AF65-F5344CB8AC3E}">
        <p14:creationId xmlns:p14="http://schemas.microsoft.com/office/powerpoint/2010/main" val="308469836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userDrawn="1">
  <p:cSld name="9_Title Slide 4">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4"/>
          <a:stretch>
            <a:fillRect/>
          </a:stretch>
        </p:blipFill>
        <p:spPr>
          <a:xfrm>
            <a:off x="0" y="0"/>
            <a:ext cx="12192000" cy="6858000"/>
          </a:xfrm>
          <a:prstGeom prst="rect">
            <a:avLst/>
          </a:prstGeom>
        </p:spPr>
      </p:pic>
      <p:graphicFrame>
        <p:nvGraphicFramePr>
          <p:cNvPr id="2" name="Object 1"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7217"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57" y="1558"/>
                        <a:ext cx="1556" cy="1556"/>
                      </a:xfrm>
                      <a:prstGeom prst="rect">
                        <a:avLst/>
                      </a:prstGeom>
                    </p:spPr>
                  </p:pic>
                </p:oleObj>
              </mc:Fallback>
            </mc:AlternateContent>
          </a:graphicData>
        </a:graphic>
      </p:graphicFrame>
    </p:spTree>
    <p:extLst>
      <p:ext uri="{BB962C8B-B14F-4D97-AF65-F5344CB8AC3E}">
        <p14:creationId xmlns:p14="http://schemas.microsoft.com/office/powerpoint/2010/main" val="5921402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50pt Title/30pt Sub/White BG">
    <p:bg>
      <p:bgPr>
        <a:solidFill>
          <a:schemeClr val="bg1"/>
        </a:solidFill>
        <a:effectLst/>
      </p:bgPr>
    </p:bg>
    <p:spTree>
      <p:nvGrpSpPr>
        <p:cNvPr id="1" name=""/>
        <p:cNvGrpSpPr/>
        <p:nvPr/>
      </p:nvGrpSpPr>
      <p:grpSpPr>
        <a:xfrm>
          <a:off x="0" y="0"/>
          <a:ext cx="0" cy="0"/>
          <a:chOff x="0" y="0"/>
          <a:chExt cx="0" cy="0"/>
        </a:xfrm>
      </p:grpSpPr>
      <p:sp>
        <p:nvSpPr>
          <p:cNvPr id="5" name="Title 2"/>
          <p:cNvSpPr>
            <a:spLocks noGrp="1"/>
          </p:cNvSpPr>
          <p:nvPr>
            <p:ph type="title"/>
          </p:nvPr>
        </p:nvSpPr>
        <p:spPr>
          <a:xfrm>
            <a:off x="268927" y="286381"/>
            <a:ext cx="11653523" cy="927940"/>
          </a:xfrm>
          <a:prstGeom prst="rect">
            <a:avLst/>
          </a:prstGeom>
        </p:spPr>
        <p:txBody>
          <a:bodyPr/>
          <a:lstStyle>
            <a:lvl1pPr algn="l">
              <a:defRPr sz="5097">
                <a:solidFill>
                  <a:schemeClr val="tx2"/>
                </a:solidFill>
              </a:defRPr>
            </a:lvl1pPr>
          </a:lstStyle>
          <a:p>
            <a:r>
              <a:rPr lang="en-US" dirty="0" smtClean="0"/>
              <a:t>Click to edit Master title style</a:t>
            </a:r>
            <a:endParaRPr lang="en-US" dirty="0"/>
          </a:p>
        </p:txBody>
      </p:sp>
      <p:sp>
        <p:nvSpPr>
          <p:cNvPr id="3" name="Footer Placeholder 2"/>
          <p:cNvSpPr>
            <a:spLocks noGrp="1"/>
          </p:cNvSpPr>
          <p:nvPr>
            <p:ph type="ftr" sz="quarter" idx="10"/>
          </p:nvPr>
        </p:nvSpPr>
        <p:spPr>
          <a:xfrm>
            <a:off x="448212" y="6437743"/>
            <a:ext cx="3859607" cy="133860"/>
          </a:xfrm>
          <a:prstGeom prst="rect">
            <a:avLst/>
          </a:prstGeom>
        </p:spPr>
        <p:txBody>
          <a:bodyPr/>
          <a:lstStyle>
            <a:lvl1pPr fontAlgn="base">
              <a:spcBef>
                <a:spcPct val="0"/>
              </a:spcBef>
              <a:spcAft>
                <a:spcPct val="0"/>
              </a:spcAft>
              <a:defRPr>
                <a:solidFill>
                  <a:srgbClr val="002050"/>
                </a:solidFill>
              </a:defRPr>
            </a:lvl1pPr>
          </a:lstStyle>
          <a:p>
            <a:pPr marL="0" marR="0" lvl="0" indent="0" algn="l" defTabSz="914225" rtl="0" eaLnBrk="1" fontAlgn="base" latinLnBrk="0" hangingPunct="1">
              <a:lnSpc>
                <a:spcPct val="100000"/>
              </a:lnSpc>
              <a:spcBef>
                <a:spcPct val="0"/>
              </a:spcBef>
              <a:spcAft>
                <a:spcPct val="0"/>
              </a:spcAft>
              <a:buClrTx/>
              <a:buSzTx/>
              <a:buFontTx/>
              <a:buNone/>
              <a:tabLst/>
              <a:defRPr/>
            </a:pPr>
            <a:r>
              <a:rPr kumimoji="0" lang="en-US" sz="1765" b="0" i="0" u="none" strike="noStrike" kern="1200" cap="none" spc="0" normalizeH="0" baseline="0" noProof="0" smtClean="0">
                <a:ln>
                  <a:noFill/>
                </a:ln>
                <a:solidFill>
                  <a:srgbClr val="002050"/>
                </a:solidFill>
                <a:effectLst/>
                <a:uLnTx/>
                <a:uFillTx/>
                <a:latin typeface="Segoe UI"/>
                <a:ea typeface="+mn-ea"/>
                <a:cs typeface="+mn-cs"/>
              </a:rPr>
              <a:t>Microsoft Confidential</a:t>
            </a:r>
            <a:endParaRPr kumimoji="0" lang="en-US" sz="1765" b="0" i="0" u="none" strike="noStrike" kern="1200" cap="none" spc="0" normalizeH="0" baseline="0" noProof="0">
              <a:ln>
                <a:noFill/>
              </a:ln>
              <a:solidFill>
                <a:srgbClr val="002050"/>
              </a:solidFill>
              <a:effectLst/>
              <a:uLnTx/>
              <a:uFillTx/>
              <a:latin typeface="Segoe UI"/>
              <a:ea typeface="+mn-ea"/>
              <a:cs typeface="+mn-cs"/>
            </a:endParaRPr>
          </a:p>
        </p:txBody>
      </p:sp>
      <p:sp>
        <p:nvSpPr>
          <p:cNvPr id="4" name="Slide Number Placeholder 3"/>
          <p:cNvSpPr>
            <a:spLocks noGrp="1"/>
          </p:cNvSpPr>
          <p:nvPr>
            <p:ph type="sldNum" sz="quarter" idx="11"/>
          </p:nvPr>
        </p:nvSpPr>
        <p:spPr>
          <a:xfrm>
            <a:off x="11367166" y="6437743"/>
            <a:ext cx="555597" cy="133860"/>
          </a:xfrm>
          <a:prstGeom prst="rect">
            <a:avLst/>
          </a:prstGeom>
        </p:spPr>
        <p:txBody>
          <a:bodyPr/>
          <a:lstStyle>
            <a:lvl1pPr defTabSz="913330" fontAlgn="base">
              <a:spcBef>
                <a:spcPct val="0"/>
              </a:spcBef>
              <a:spcAft>
                <a:spcPct val="0"/>
              </a:spcAft>
              <a:defRPr>
                <a:solidFill>
                  <a:srgbClr val="002050"/>
                </a:solidFill>
              </a:defRPr>
            </a:lvl1pPr>
          </a:lstStyle>
          <a:p>
            <a:pPr marL="0" marR="0" lvl="0" indent="0" algn="l" defTabSz="913330" rtl="0" eaLnBrk="1" fontAlgn="base" latinLnBrk="0" hangingPunct="1">
              <a:lnSpc>
                <a:spcPct val="100000"/>
              </a:lnSpc>
              <a:spcBef>
                <a:spcPct val="0"/>
              </a:spcBef>
              <a:spcAft>
                <a:spcPct val="0"/>
              </a:spcAft>
              <a:buClrTx/>
              <a:buSzTx/>
              <a:buFontTx/>
              <a:buNone/>
              <a:tabLst/>
              <a:defRPr/>
            </a:pPr>
            <a:fld id="{EC136591-509A-F246-B30E-5ECE4A4A5F5E}" type="slidenum">
              <a:rPr kumimoji="0" lang="en-GB" sz="1765" b="0" i="0" u="none" strike="noStrike" kern="1200" cap="none" spc="0" normalizeH="0" baseline="0" noProof="0" smtClean="0">
                <a:ln>
                  <a:noFill/>
                </a:ln>
                <a:solidFill>
                  <a:srgbClr val="002050"/>
                </a:solidFill>
                <a:effectLst/>
                <a:uLnTx/>
                <a:uFillTx/>
                <a:latin typeface="Segoe UI"/>
                <a:ea typeface="+mn-ea"/>
                <a:cs typeface="+mn-cs"/>
              </a:rPr>
              <a:pPr marL="0" marR="0" lvl="0" indent="0" algn="l" defTabSz="913330" rtl="0" eaLnBrk="1" fontAlgn="base" latinLnBrk="0" hangingPunct="1">
                <a:lnSpc>
                  <a:spcPct val="100000"/>
                </a:lnSpc>
                <a:spcBef>
                  <a:spcPct val="0"/>
                </a:spcBef>
                <a:spcAft>
                  <a:spcPct val="0"/>
                </a:spcAft>
                <a:buClrTx/>
                <a:buSzTx/>
                <a:buFontTx/>
                <a:buNone/>
                <a:tabLst/>
                <a:defRPr/>
              </a:pPr>
              <a:t>‹#›</a:t>
            </a:fld>
            <a:endParaRPr kumimoji="0" lang="en-GB" sz="1765" b="0" i="0" u="none" strike="noStrike" kern="1200" cap="none" spc="0" normalizeH="0" baseline="0" noProof="0">
              <a:ln>
                <a:noFill/>
              </a:ln>
              <a:solidFill>
                <a:srgbClr val="002050"/>
              </a:solidFill>
              <a:effectLst/>
              <a:uLnTx/>
              <a:uFillTx/>
              <a:latin typeface="Segoe UI"/>
              <a:ea typeface="+mn-ea"/>
              <a:cs typeface="+mn-cs"/>
            </a:endParaRPr>
          </a:p>
        </p:txBody>
      </p:sp>
    </p:spTree>
    <p:extLst>
      <p:ext uri="{BB962C8B-B14F-4D97-AF65-F5344CB8AC3E}">
        <p14:creationId xmlns:p14="http://schemas.microsoft.com/office/powerpoint/2010/main" val="4185287960"/>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A0FC781E-546E-4E58-9BD8-6AA4693C351C}" type="datetimeFigureOut">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22/09/2015</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C709DC-AEED-4270-9D73-2C342A976E19}"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71289093"/>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A0FC781E-546E-4E58-9BD8-6AA4693C351C}" type="datetimeFigureOut">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22/09/2015</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C709DC-AEED-4270-9D73-2C342A976E19}"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64203215"/>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A0FC781E-546E-4E58-9BD8-6AA4693C351C}" type="datetimeFigureOut">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22/09/2015</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C709DC-AEED-4270-9D73-2C342A976E19}"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93483426"/>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A0FC781E-546E-4E58-9BD8-6AA4693C351C}" type="datetimeFigureOut">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22/09/2015</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C709DC-AEED-4270-9D73-2C342A976E19}"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58433669"/>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A0FC781E-546E-4E58-9BD8-6AA4693C351C}" type="datetimeFigureOut">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22/09/2015</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Footer Placeholder 7"/>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9" name="Slide Number Placeholder 8"/>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C709DC-AEED-4270-9D73-2C342A976E19}"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5076100"/>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theme" Target="../theme/theme1.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53.xml"/><Relationship Id="rId13" Type="http://schemas.openxmlformats.org/officeDocument/2006/relationships/slideLayout" Target="../slideLayouts/slideLayout58.xml"/><Relationship Id="rId3" Type="http://schemas.openxmlformats.org/officeDocument/2006/relationships/slideLayout" Target="../slideLayouts/slideLayout48.xml"/><Relationship Id="rId7" Type="http://schemas.openxmlformats.org/officeDocument/2006/relationships/slideLayout" Target="../slideLayouts/slideLayout52.xml"/><Relationship Id="rId12" Type="http://schemas.openxmlformats.org/officeDocument/2006/relationships/slideLayout" Target="../slideLayouts/slideLayout57.xml"/><Relationship Id="rId17" Type="http://schemas.openxmlformats.org/officeDocument/2006/relationships/image" Target="../media/image7.png"/><Relationship Id="rId2" Type="http://schemas.openxmlformats.org/officeDocument/2006/relationships/slideLayout" Target="../slideLayouts/slideLayout47.xml"/><Relationship Id="rId16" Type="http://schemas.openxmlformats.org/officeDocument/2006/relationships/theme" Target="../theme/theme2.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5" Type="http://schemas.openxmlformats.org/officeDocument/2006/relationships/slideLayout" Target="../slideLayouts/slideLayout50.xml"/><Relationship Id="rId15" Type="http://schemas.openxmlformats.org/officeDocument/2006/relationships/slideLayout" Target="../slideLayouts/slideLayout60.xml"/><Relationship Id="rId10" Type="http://schemas.openxmlformats.org/officeDocument/2006/relationships/slideLayout" Target="../slideLayouts/slideLayout55.xml"/><Relationship Id="rId4" Type="http://schemas.openxmlformats.org/officeDocument/2006/relationships/slideLayout" Target="../slideLayouts/slideLayout49.xml"/><Relationship Id="rId9" Type="http://schemas.openxmlformats.org/officeDocument/2006/relationships/slideLayout" Target="../slideLayouts/slideLayout54.xml"/><Relationship Id="rId14" Type="http://schemas.openxmlformats.org/officeDocument/2006/relationships/slideLayout" Target="../slideLayouts/slideLayout59.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73.xml"/><Relationship Id="rId18" Type="http://schemas.openxmlformats.org/officeDocument/2006/relationships/slideLayout" Target="../slideLayouts/slideLayout78.xml"/><Relationship Id="rId26" Type="http://schemas.openxmlformats.org/officeDocument/2006/relationships/slideLayout" Target="../slideLayouts/slideLayout86.xml"/><Relationship Id="rId39" Type="http://schemas.openxmlformats.org/officeDocument/2006/relationships/oleObject" Target="../embeddings/oleObject2.bin"/><Relationship Id="rId21" Type="http://schemas.openxmlformats.org/officeDocument/2006/relationships/slideLayout" Target="../slideLayouts/slideLayout81.xml"/><Relationship Id="rId34" Type="http://schemas.openxmlformats.org/officeDocument/2006/relationships/slideLayout" Target="../slideLayouts/slideLayout94.xml"/><Relationship Id="rId7" Type="http://schemas.openxmlformats.org/officeDocument/2006/relationships/slideLayout" Target="../slideLayouts/slideLayout67.xml"/><Relationship Id="rId12" Type="http://schemas.openxmlformats.org/officeDocument/2006/relationships/slideLayout" Target="../slideLayouts/slideLayout72.xml"/><Relationship Id="rId17" Type="http://schemas.openxmlformats.org/officeDocument/2006/relationships/slideLayout" Target="../slideLayouts/slideLayout77.xml"/><Relationship Id="rId25" Type="http://schemas.openxmlformats.org/officeDocument/2006/relationships/slideLayout" Target="../slideLayouts/slideLayout85.xml"/><Relationship Id="rId33" Type="http://schemas.openxmlformats.org/officeDocument/2006/relationships/slideLayout" Target="../slideLayouts/slideLayout93.xml"/><Relationship Id="rId38" Type="http://schemas.openxmlformats.org/officeDocument/2006/relationships/image" Target="../media/image9.png"/><Relationship Id="rId2" Type="http://schemas.openxmlformats.org/officeDocument/2006/relationships/slideLayout" Target="../slideLayouts/slideLayout62.xml"/><Relationship Id="rId16" Type="http://schemas.openxmlformats.org/officeDocument/2006/relationships/slideLayout" Target="../slideLayouts/slideLayout76.xml"/><Relationship Id="rId20" Type="http://schemas.openxmlformats.org/officeDocument/2006/relationships/slideLayout" Target="../slideLayouts/slideLayout80.xml"/><Relationship Id="rId29" Type="http://schemas.openxmlformats.org/officeDocument/2006/relationships/slideLayout" Target="../slideLayouts/slideLayout89.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24" Type="http://schemas.openxmlformats.org/officeDocument/2006/relationships/slideLayout" Target="../slideLayouts/slideLayout84.xml"/><Relationship Id="rId32" Type="http://schemas.openxmlformats.org/officeDocument/2006/relationships/slideLayout" Target="../slideLayouts/slideLayout92.xml"/><Relationship Id="rId37" Type="http://schemas.openxmlformats.org/officeDocument/2006/relationships/tags" Target="../tags/tag2.xml"/><Relationship Id="rId40" Type="http://schemas.openxmlformats.org/officeDocument/2006/relationships/image" Target="../media/image2.emf"/><Relationship Id="rId5" Type="http://schemas.openxmlformats.org/officeDocument/2006/relationships/slideLayout" Target="../slideLayouts/slideLayout65.xml"/><Relationship Id="rId15" Type="http://schemas.openxmlformats.org/officeDocument/2006/relationships/slideLayout" Target="../slideLayouts/slideLayout75.xml"/><Relationship Id="rId23" Type="http://schemas.openxmlformats.org/officeDocument/2006/relationships/slideLayout" Target="../slideLayouts/slideLayout83.xml"/><Relationship Id="rId28" Type="http://schemas.openxmlformats.org/officeDocument/2006/relationships/slideLayout" Target="../slideLayouts/slideLayout88.xml"/><Relationship Id="rId36" Type="http://schemas.openxmlformats.org/officeDocument/2006/relationships/vmlDrawing" Target="../drawings/vmlDrawing2.vml"/><Relationship Id="rId10" Type="http://schemas.openxmlformats.org/officeDocument/2006/relationships/slideLayout" Target="../slideLayouts/slideLayout70.xml"/><Relationship Id="rId19" Type="http://schemas.openxmlformats.org/officeDocument/2006/relationships/slideLayout" Target="../slideLayouts/slideLayout79.xml"/><Relationship Id="rId31" Type="http://schemas.openxmlformats.org/officeDocument/2006/relationships/slideLayout" Target="../slideLayouts/slideLayout91.xml"/><Relationship Id="rId4" Type="http://schemas.openxmlformats.org/officeDocument/2006/relationships/slideLayout" Target="../slideLayouts/slideLayout64.xml"/><Relationship Id="rId9" Type="http://schemas.openxmlformats.org/officeDocument/2006/relationships/slideLayout" Target="../slideLayouts/slideLayout69.xml"/><Relationship Id="rId14" Type="http://schemas.openxmlformats.org/officeDocument/2006/relationships/slideLayout" Target="../slideLayouts/slideLayout74.xml"/><Relationship Id="rId22" Type="http://schemas.openxmlformats.org/officeDocument/2006/relationships/slideLayout" Target="../slideLayouts/slideLayout82.xml"/><Relationship Id="rId27" Type="http://schemas.openxmlformats.org/officeDocument/2006/relationships/slideLayout" Target="../slideLayouts/slideLayout87.xml"/><Relationship Id="rId30" Type="http://schemas.openxmlformats.org/officeDocument/2006/relationships/slideLayout" Target="../slideLayouts/slideLayout90.xml"/><Relationship Id="rId35" Type="http://schemas.openxmlformats.org/officeDocument/2006/relationships/theme" Target="../theme/theme3.xml"/><Relationship Id="rId8" Type="http://schemas.openxmlformats.org/officeDocument/2006/relationships/slideLayout" Target="../slideLayouts/slideLayout68.xml"/><Relationship Id="rId3" Type="http://schemas.openxmlformats.org/officeDocument/2006/relationships/slideLayout" Target="../slideLayouts/slideLayout6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02.xml"/><Relationship Id="rId3" Type="http://schemas.openxmlformats.org/officeDocument/2006/relationships/slideLayout" Target="../slideLayouts/slideLayout97.xml"/><Relationship Id="rId7" Type="http://schemas.openxmlformats.org/officeDocument/2006/relationships/slideLayout" Target="../slideLayouts/slideLayout101.xml"/><Relationship Id="rId12" Type="http://schemas.openxmlformats.org/officeDocument/2006/relationships/theme" Target="../theme/theme4.xml"/><Relationship Id="rId2" Type="http://schemas.openxmlformats.org/officeDocument/2006/relationships/slideLayout" Target="../slideLayouts/slideLayout96.xml"/><Relationship Id="rId1" Type="http://schemas.openxmlformats.org/officeDocument/2006/relationships/slideLayout" Target="../slideLayouts/slideLayout95.xml"/><Relationship Id="rId6" Type="http://schemas.openxmlformats.org/officeDocument/2006/relationships/slideLayout" Target="../slideLayouts/slideLayout100.xml"/><Relationship Id="rId11" Type="http://schemas.openxmlformats.org/officeDocument/2006/relationships/slideLayout" Target="../slideLayouts/slideLayout105.xml"/><Relationship Id="rId5" Type="http://schemas.openxmlformats.org/officeDocument/2006/relationships/slideLayout" Target="../slideLayouts/slideLayout99.xml"/><Relationship Id="rId10" Type="http://schemas.openxmlformats.org/officeDocument/2006/relationships/slideLayout" Target="../slideLayouts/slideLayout104.xml"/><Relationship Id="rId4" Type="http://schemas.openxmlformats.org/officeDocument/2006/relationships/slideLayout" Target="../slideLayouts/slideLayout98.xml"/><Relationship Id="rId9" Type="http://schemas.openxmlformats.org/officeDocument/2006/relationships/slideLayout" Target="../slideLayouts/slideLayout103.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13.xml"/><Relationship Id="rId13" Type="http://schemas.openxmlformats.org/officeDocument/2006/relationships/slideLayout" Target="../slideLayouts/slideLayout118.xml"/><Relationship Id="rId18" Type="http://schemas.openxmlformats.org/officeDocument/2006/relationships/slideLayout" Target="../slideLayouts/slideLayout123.xml"/><Relationship Id="rId26" Type="http://schemas.openxmlformats.org/officeDocument/2006/relationships/slideLayout" Target="../slideLayouts/slideLayout131.xml"/><Relationship Id="rId3" Type="http://schemas.openxmlformats.org/officeDocument/2006/relationships/slideLayout" Target="../slideLayouts/slideLayout108.xml"/><Relationship Id="rId21" Type="http://schemas.openxmlformats.org/officeDocument/2006/relationships/slideLayout" Target="../slideLayouts/slideLayout126.xml"/><Relationship Id="rId7" Type="http://schemas.openxmlformats.org/officeDocument/2006/relationships/slideLayout" Target="../slideLayouts/slideLayout112.xml"/><Relationship Id="rId12" Type="http://schemas.openxmlformats.org/officeDocument/2006/relationships/slideLayout" Target="../slideLayouts/slideLayout117.xml"/><Relationship Id="rId17" Type="http://schemas.openxmlformats.org/officeDocument/2006/relationships/slideLayout" Target="../slideLayouts/slideLayout122.xml"/><Relationship Id="rId25" Type="http://schemas.openxmlformats.org/officeDocument/2006/relationships/slideLayout" Target="../slideLayouts/slideLayout130.xml"/><Relationship Id="rId2" Type="http://schemas.openxmlformats.org/officeDocument/2006/relationships/slideLayout" Target="../slideLayouts/slideLayout107.xml"/><Relationship Id="rId16" Type="http://schemas.openxmlformats.org/officeDocument/2006/relationships/slideLayout" Target="../slideLayouts/slideLayout121.xml"/><Relationship Id="rId20" Type="http://schemas.openxmlformats.org/officeDocument/2006/relationships/slideLayout" Target="../slideLayouts/slideLayout125.xml"/><Relationship Id="rId1" Type="http://schemas.openxmlformats.org/officeDocument/2006/relationships/slideLayout" Target="../slideLayouts/slideLayout106.xml"/><Relationship Id="rId6" Type="http://schemas.openxmlformats.org/officeDocument/2006/relationships/slideLayout" Target="../slideLayouts/slideLayout111.xml"/><Relationship Id="rId11" Type="http://schemas.openxmlformats.org/officeDocument/2006/relationships/slideLayout" Target="../slideLayouts/slideLayout116.xml"/><Relationship Id="rId24" Type="http://schemas.openxmlformats.org/officeDocument/2006/relationships/slideLayout" Target="../slideLayouts/slideLayout129.xml"/><Relationship Id="rId5" Type="http://schemas.openxmlformats.org/officeDocument/2006/relationships/slideLayout" Target="../slideLayouts/slideLayout110.xml"/><Relationship Id="rId15" Type="http://schemas.openxmlformats.org/officeDocument/2006/relationships/slideLayout" Target="../slideLayouts/slideLayout120.xml"/><Relationship Id="rId23" Type="http://schemas.openxmlformats.org/officeDocument/2006/relationships/slideLayout" Target="../slideLayouts/slideLayout128.xml"/><Relationship Id="rId28" Type="http://schemas.openxmlformats.org/officeDocument/2006/relationships/theme" Target="../theme/theme5.xml"/><Relationship Id="rId10" Type="http://schemas.openxmlformats.org/officeDocument/2006/relationships/slideLayout" Target="../slideLayouts/slideLayout115.xml"/><Relationship Id="rId19" Type="http://schemas.openxmlformats.org/officeDocument/2006/relationships/slideLayout" Target="../slideLayouts/slideLayout124.xml"/><Relationship Id="rId4" Type="http://schemas.openxmlformats.org/officeDocument/2006/relationships/slideLayout" Target="../slideLayouts/slideLayout109.xml"/><Relationship Id="rId9" Type="http://schemas.openxmlformats.org/officeDocument/2006/relationships/slideLayout" Target="../slideLayouts/slideLayout114.xml"/><Relationship Id="rId14" Type="http://schemas.openxmlformats.org/officeDocument/2006/relationships/slideLayout" Target="../slideLayouts/slideLayout119.xml"/><Relationship Id="rId22" Type="http://schemas.openxmlformats.org/officeDocument/2006/relationships/slideLayout" Target="../slideLayouts/slideLayout127.xml"/><Relationship Id="rId27" Type="http://schemas.openxmlformats.org/officeDocument/2006/relationships/slideLayout" Target="../slideLayouts/slideLayout132.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145.xml"/><Relationship Id="rId18" Type="http://schemas.openxmlformats.org/officeDocument/2006/relationships/slideLayout" Target="../slideLayouts/slideLayout150.xml"/><Relationship Id="rId26" Type="http://schemas.openxmlformats.org/officeDocument/2006/relationships/slideLayout" Target="../slideLayouts/slideLayout158.xml"/><Relationship Id="rId39" Type="http://schemas.openxmlformats.org/officeDocument/2006/relationships/image" Target="../media/image31.png"/><Relationship Id="rId21" Type="http://schemas.openxmlformats.org/officeDocument/2006/relationships/slideLayout" Target="../slideLayouts/slideLayout153.xml"/><Relationship Id="rId34" Type="http://schemas.openxmlformats.org/officeDocument/2006/relationships/slideLayout" Target="../slideLayouts/slideLayout166.xml"/><Relationship Id="rId7" Type="http://schemas.openxmlformats.org/officeDocument/2006/relationships/slideLayout" Target="../slideLayouts/slideLayout139.xml"/><Relationship Id="rId12" Type="http://schemas.openxmlformats.org/officeDocument/2006/relationships/slideLayout" Target="../slideLayouts/slideLayout144.xml"/><Relationship Id="rId17" Type="http://schemas.openxmlformats.org/officeDocument/2006/relationships/slideLayout" Target="../slideLayouts/slideLayout149.xml"/><Relationship Id="rId25" Type="http://schemas.openxmlformats.org/officeDocument/2006/relationships/slideLayout" Target="../slideLayouts/slideLayout157.xml"/><Relationship Id="rId33" Type="http://schemas.openxmlformats.org/officeDocument/2006/relationships/slideLayout" Target="../slideLayouts/slideLayout165.xml"/><Relationship Id="rId38" Type="http://schemas.openxmlformats.org/officeDocument/2006/relationships/theme" Target="../theme/theme6.xml"/><Relationship Id="rId2" Type="http://schemas.openxmlformats.org/officeDocument/2006/relationships/slideLayout" Target="../slideLayouts/slideLayout134.xml"/><Relationship Id="rId16" Type="http://schemas.openxmlformats.org/officeDocument/2006/relationships/slideLayout" Target="../slideLayouts/slideLayout148.xml"/><Relationship Id="rId20" Type="http://schemas.openxmlformats.org/officeDocument/2006/relationships/slideLayout" Target="../slideLayouts/slideLayout152.xml"/><Relationship Id="rId29" Type="http://schemas.openxmlformats.org/officeDocument/2006/relationships/slideLayout" Target="../slideLayouts/slideLayout161.xml"/><Relationship Id="rId1" Type="http://schemas.openxmlformats.org/officeDocument/2006/relationships/slideLayout" Target="../slideLayouts/slideLayout133.xml"/><Relationship Id="rId6" Type="http://schemas.openxmlformats.org/officeDocument/2006/relationships/slideLayout" Target="../slideLayouts/slideLayout138.xml"/><Relationship Id="rId11" Type="http://schemas.openxmlformats.org/officeDocument/2006/relationships/slideLayout" Target="../slideLayouts/slideLayout143.xml"/><Relationship Id="rId24" Type="http://schemas.openxmlformats.org/officeDocument/2006/relationships/slideLayout" Target="../slideLayouts/slideLayout156.xml"/><Relationship Id="rId32" Type="http://schemas.openxmlformats.org/officeDocument/2006/relationships/slideLayout" Target="../slideLayouts/slideLayout164.xml"/><Relationship Id="rId37" Type="http://schemas.openxmlformats.org/officeDocument/2006/relationships/slideLayout" Target="../slideLayouts/slideLayout169.xml"/><Relationship Id="rId40" Type="http://schemas.openxmlformats.org/officeDocument/2006/relationships/image" Target="../media/image32.png"/><Relationship Id="rId5" Type="http://schemas.openxmlformats.org/officeDocument/2006/relationships/slideLayout" Target="../slideLayouts/slideLayout137.xml"/><Relationship Id="rId15" Type="http://schemas.openxmlformats.org/officeDocument/2006/relationships/slideLayout" Target="../slideLayouts/slideLayout147.xml"/><Relationship Id="rId23" Type="http://schemas.openxmlformats.org/officeDocument/2006/relationships/slideLayout" Target="../slideLayouts/slideLayout155.xml"/><Relationship Id="rId28" Type="http://schemas.openxmlformats.org/officeDocument/2006/relationships/slideLayout" Target="../slideLayouts/slideLayout160.xml"/><Relationship Id="rId36" Type="http://schemas.openxmlformats.org/officeDocument/2006/relationships/slideLayout" Target="../slideLayouts/slideLayout168.xml"/><Relationship Id="rId10" Type="http://schemas.openxmlformats.org/officeDocument/2006/relationships/slideLayout" Target="../slideLayouts/slideLayout142.xml"/><Relationship Id="rId19" Type="http://schemas.openxmlformats.org/officeDocument/2006/relationships/slideLayout" Target="../slideLayouts/slideLayout151.xml"/><Relationship Id="rId31" Type="http://schemas.openxmlformats.org/officeDocument/2006/relationships/slideLayout" Target="../slideLayouts/slideLayout163.xml"/><Relationship Id="rId4" Type="http://schemas.openxmlformats.org/officeDocument/2006/relationships/slideLayout" Target="../slideLayouts/slideLayout136.xml"/><Relationship Id="rId9" Type="http://schemas.openxmlformats.org/officeDocument/2006/relationships/slideLayout" Target="../slideLayouts/slideLayout141.xml"/><Relationship Id="rId14" Type="http://schemas.openxmlformats.org/officeDocument/2006/relationships/slideLayout" Target="../slideLayouts/slideLayout146.xml"/><Relationship Id="rId22" Type="http://schemas.openxmlformats.org/officeDocument/2006/relationships/slideLayout" Target="../slideLayouts/slideLayout154.xml"/><Relationship Id="rId27" Type="http://schemas.openxmlformats.org/officeDocument/2006/relationships/slideLayout" Target="../slideLayouts/slideLayout159.xml"/><Relationship Id="rId30" Type="http://schemas.openxmlformats.org/officeDocument/2006/relationships/slideLayout" Target="../slideLayouts/slideLayout162.xml"/><Relationship Id="rId35" Type="http://schemas.openxmlformats.org/officeDocument/2006/relationships/slideLayout" Target="../slideLayouts/slideLayout167.xml"/><Relationship Id="rId8" Type="http://schemas.openxmlformats.org/officeDocument/2006/relationships/slideLayout" Target="../slideLayouts/slideLayout140.xml"/><Relationship Id="rId3" Type="http://schemas.openxmlformats.org/officeDocument/2006/relationships/slideLayout" Target="../slideLayouts/slideLayout135.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77.xml"/><Relationship Id="rId13" Type="http://schemas.openxmlformats.org/officeDocument/2006/relationships/slideLayout" Target="../slideLayouts/slideLayout182.xml"/><Relationship Id="rId18" Type="http://schemas.openxmlformats.org/officeDocument/2006/relationships/slideLayout" Target="../slideLayouts/slideLayout187.xml"/><Relationship Id="rId26" Type="http://schemas.openxmlformats.org/officeDocument/2006/relationships/vmlDrawing" Target="../drawings/vmlDrawing9.vml"/><Relationship Id="rId3" Type="http://schemas.openxmlformats.org/officeDocument/2006/relationships/slideLayout" Target="../slideLayouts/slideLayout172.xml"/><Relationship Id="rId21" Type="http://schemas.openxmlformats.org/officeDocument/2006/relationships/slideLayout" Target="../slideLayouts/slideLayout190.xml"/><Relationship Id="rId7" Type="http://schemas.openxmlformats.org/officeDocument/2006/relationships/slideLayout" Target="../slideLayouts/slideLayout176.xml"/><Relationship Id="rId12" Type="http://schemas.openxmlformats.org/officeDocument/2006/relationships/slideLayout" Target="../slideLayouts/slideLayout181.xml"/><Relationship Id="rId17" Type="http://schemas.openxmlformats.org/officeDocument/2006/relationships/slideLayout" Target="../slideLayouts/slideLayout186.xml"/><Relationship Id="rId25" Type="http://schemas.openxmlformats.org/officeDocument/2006/relationships/theme" Target="../theme/theme7.xml"/><Relationship Id="rId2" Type="http://schemas.openxmlformats.org/officeDocument/2006/relationships/slideLayout" Target="../slideLayouts/slideLayout171.xml"/><Relationship Id="rId16" Type="http://schemas.openxmlformats.org/officeDocument/2006/relationships/slideLayout" Target="../slideLayouts/slideLayout185.xml"/><Relationship Id="rId20" Type="http://schemas.openxmlformats.org/officeDocument/2006/relationships/slideLayout" Target="../slideLayouts/slideLayout189.xml"/><Relationship Id="rId29" Type="http://schemas.openxmlformats.org/officeDocument/2006/relationships/oleObject" Target="../embeddings/oleObject9.bin"/><Relationship Id="rId1" Type="http://schemas.openxmlformats.org/officeDocument/2006/relationships/slideLayout" Target="../slideLayouts/slideLayout170.xml"/><Relationship Id="rId6" Type="http://schemas.openxmlformats.org/officeDocument/2006/relationships/slideLayout" Target="../slideLayouts/slideLayout175.xml"/><Relationship Id="rId11" Type="http://schemas.openxmlformats.org/officeDocument/2006/relationships/slideLayout" Target="../slideLayouts/slideLayout180.xml"/><Relationship Id="rId24" Type="http://schemas.openxmlformats.org/officeDocument/2006/relationships/slideLayout" Target="../slideLayouts/slideLayout193.xml"/><Relationship Id="rId5" Type="http://schemas.openxmlformats.org/officeDocument/2006/relationships/slideLayout" Target="../slideLayouts/slideLayout174.xml"/><Relationship Id="rId15" Type="http://schemas.openxmlformats.org/officeDocument/2006/relationships/slideLayout" Target="../slideLayouts/slideLayout184.xml"/><Relationship Id="rId23" Type="http://schemas.openxmlformats.org/officeDocument/2006/relationships/slideLayout" Target="../slideLayouts/slideLayout192.xml"/><Relationship Id="rId28" Type="http://schemas.openxmlformats.org/officeDocument/2006/relationships/image" Target="../media/image45.png"/><Relationship Id="rId10" Type="http://schemas.openxmlformats.org/officeDocument/2006/relationships/slideLayout" Target="../slideLayouts/slideLayout179.xml"/><Relationship Id="rId19" Type="http://schemas.openxmlformats.org/officeDocument/2006/relationships/slideLayout" Target="../slideLayouts/slideLayout188.xml"/><Relationship Id="rId4" Type="http://schemas.openxmlformats.org/officeDocument/2006/relationships/slideLayout" Target="../slideLayouts/slideLayout173.xml"/><Relationship Id="rId9" Type="http://schemas.openxmlformats.org/officeDocument/2006/relationships/slideLayout" Target="../slideLayouts/slideLayout178.xml"/><Relationship Id="rId14" Type="http://schemas.openxmlformats.org/officeDocument/2006/relationships/slideLayout" Target="../slideLayouts/slideLayout183.xml"/><Relationship Id="rId22" Type="http://schemas.openxmlformats.org/officeDocument/2006/relationships/slideLayout" Target="../slideLayouts/slideLayout191.xml"/><Relationship Id="rId27" Type="http://schemas.openxmlformats.org/officeDocument/2006/relationships/tags" Target="../tags/tag9.xml"/><Relationship Id="rId30" Type="http://schemas.openxmlformats.org/officeDocument/2006/relationships/image" Target="../media/image2.emf"/></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201.xml"/><Relationship Id="rId13" Type="http://schemas.openxmlformats.org/officeDocument/2006/relationships/theme" Target="../theme/theme8.xml"/><Relationship Id="rId3" Type="http://schemas.openxmlformats.org/officeDocument/2006/relationships/slideLayout" Target="../slideLayouts/slideLayout196.xml"/><Relationship Id="rId7" Type="http://schemas.openxmlformats.org/officeDocument/2006/relationships/slideLayout" Target="../slideLayouts/slideLayout200.xml"/><Relationship Id="rId12" Type="http://schemas.openxmlformats.org/officeDocument/2006/relationships/slideLayout" Target="../slideLayouts/slideLayout205.xml"/><Relationship Id="rId2" Type="http://schemas.openxmlformats.org/officeDocument/2006/relationships/slideLayout" Target="../slideLayouts/slideLayout195.xml"/><Relationship Id="rId1" Type="http://schemas.openxmlformats.org/officeDocument/2006/relationships/slideLayout" Target="../slideLayouts/slideLayout194.xml"/><Relationship Id="rId6" Type="http://schemas.openxmlformats.org/officeDocument/2006/relationships/slideLayout" Target="../slideLayouts/slideLayout199.xml"/><Relationship Id="rId11" Type="http://schemas.openxmlformats.org/officeDocument/2006/relationships/slideLayout" Target="../slideLayouts/slideLayout204.xml"/><Relationship Id="rId5" Type="http://schemas.openxmlformats.org/officeDocument/2006/relationships/slideLayout" Target="../slideLayouts/slideLayout198.xml"/><Relationship Id="rId10" Type="http://schemas.openxmlformats.org/officeDocument/2006/relationships/slideLayout" Target="../slideLayouts/slideLayout203.xml"/><Relationship Id="rId4" Type="http://schemas.openxmlformats.org/officeDocument/2006/relationships/slideLayout" Target="../slideLayouts/slideLayout197.xml"/><Relationship Id="rId9" Type="http://schemas.openxmlformats.org/officeDocument/2006/relationships/slideLayout" Target="../slideLayouts/slideLayout202.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213.xml"/><Relationship Id="rId3" Type="http://schemas.openxmlformats.org/officeDocument/2006/relationships/slideLayout" Target="../slideLayouts/slideLayout208.xml"/><Relationship Id="rId7" Type="http://schemas.openxmlformats.org/officeDocument/2006/relationships/slideLayout" Target="../slideLayouts/slideLayout212.xml"/><Relationship Id="rId12" Type="http://schemas.openxmlformats.org/officeDocument/2006/relationships/theme" Target="../theme/theme9.xml"/><Relationship Id="rId2" Type="http://schemas.openxmlformats.org/officeDocument/2006/relationships/slideLayout" Target="../slideLayouts/slideLayout207.xml"/><Relationship Id="rId1" Type="http://schemas.openxmlformats.org/officeDocument/2006/relationships/slideLayout" Target="../slideLayouts/slideLayout206.xml"/><Relationship Id="rId6" Type="http://schemas.openxmlformats.org/officeDocument/2006/relationships/slideLayout" Target="../slideLayouts/slideLayout211.xml"/><Relationship Id="rId11" Type="http://schemas.openxmlformats.org/officeDocument/2006/relationships/slideLayout" Target="../slideLayouts/slideLayout216.xml"/><Relationship Id="rId5" Type="http://schemas.openxmlformats.org/officeDocument/2006/relationships/slideLayout" Target="../slideLayouts/slideLayout210.xml"/><Relationship Id="rId10" Type="http://schemas.openxmlformats.org/officeDocument/2006/relationships/slideLayout" Target="../slideLayouts/slideLayout215.xml"/><Relationship Id="rId4" Type="http://schemas.openxmlformats.org/officeDocument/2006/relationships/slideLayout" Target="../slideLayouts/slideLayout209.xml"/><Relationship Id="rId9" Type="http://schemas.openxmlformats.org/officeDocument/2006/relationships/slideLayout" Target="../slideLayouts/slideLayout2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4"/>
            <a:ext cx="11655840" cy="899665"/>
          </a:xfrm>
          <a:prstGeom prst="rect">
            <a:avLst/>
          </a:prstGeom>
        </p:spPr>
        <p:txBody>
          <a:bodyPr vert="horz" wrap="square" lIns="146252" tIns="91409" rIns="146252" bIns="91409"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80"/>
            <a:ext cx="11653520" cy="2021791"/>
          </a:xfrm>
          <a:prstGeom prst="rect">
            <a:avLst/>
          </a:prstGeom>
        </p:spPr>
        <p:txBody>
          <a:bodyPr vert="horz" wrap="square" lIns="146252" tIns="91409" rIns="146252" bIns="91409"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27691575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Lst>
  <p:transition>
    <p:fade/>
  </p:transition>
  <p:timing>
    <p:tnLst>
      <p:par>
        <p:cTn id="1" dur="indefinite" restart="never" nodeType="tmRoot"/>
      </p:par>
    </p:tnLst>
  </p:timing>
  <p:hf hdr="0" ftr="0" dt="0"/>
  <p:txStyles>
    <p:titleStyle>
      <a:lvl1pPr algn="l" defTabSz="914036" rtl="0" eaLnBrk="1" latinLnBrk="0" hangingPunct="1">
        <a:lnSpc>
          <a:spcPct val="90000"/>
        </a:lnSpc>
        <a:spcBef>
          <a:spcPct val="0"/>
        </a:spcBef>
        <a:buNone/>
        <a:defRPr lang="en-US" sz="5196"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23" marR="0" indent="-336023" algn="l" defTabSz="914036" rtl="0" eaLnBrk="1" fontAlgn="auto" latinLnBrk="0" hangingPunct="1">
        <a:lnSpc>
          <a:spcPct val="90000"/>
        </a:lnSpc>
        <a:spcBef>
          <a:spcPct val="20000"/>
        </a:spcBef>
        <a:spcAft>
          <a:spcPts val="0"/>
        </a:spcAft>
        <a:buClrTx/>
        <a:buSzPct val="90000"/>
        <a:buFont typeface="Arial" pitchFamily="34" charset="0"/>
        <a:buChar char="•"/>
        <a:tabLst/>
        <a:defRPr sz="3823" kern="1200" spc="0" baseline="0">
          <a:gradFill>
            <a:gsLst>
              <a:gs pos="1250">
                <a:schemeClr val="tx1"/>
              </a:gs>
              <a:gs pos="100000">
                <a:schemeClr val="tx1"/>
              </a:gs>
            </a:gsLst>
            <a:lin ang="5400000" scaled="0"/>
          </a:gradFill>
          <a:latin typeface="+mj-lt"/>
          <a:ea typeface="+mn-ea"/>
          <a:cs typeface="+mn-cs"/>
        </a:defRPr>
      </a:lvl1pPr>
      <a:lvl2pPr marL="572484" marR="0" indent="-236460" algn="l" defTabSz="914036"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055" marR="0" indent="-224015" algn="l" defTabSz="914036" rtl="0" eaLnBrk="1" fontAlgn="auto" latinLnBrk="0" hangingPunct="1">
        <a:lnSpc>
          <a:spcPct val="90000"/>
        </a:lnSpc>
        <a:spcBef>
          <a:spcPct val="20000"/>
        </a:spcBef>
        <a:spcAft>
          <a:spcPts val="0"/>
        </a:spcAft>
        <a:buClrTx/>
        <a:buSzPct val="90000"/>
        <a:buFont typeface="Arial" pitchFamily="34" charset="0"/>
        <a:buChar char="•"/>
        <a:tabLst/>
        <a:defRPr sz="1863" kern="1200" spc="0" baseline="0">
          <a:gradFill>
            <a:gsLst>
              <a:gs pos="1250">
                <a:schemeClr val="tx1"/>
              </a:gs>
              <a:gs pos="100000">
                <a:schemeClr val="tx1"/>
              </a:gs>
            </a:gsLst>
            <a:lin ang="5400000" scaled="0"/>
          </a:gradFill>
          <a:latin typeface="+mn-lt"/>
          <a:ea typeface="+mn-ea"/>
          <a:cs typeface="+mn-cs"/>
        </a:defRPr>
      </a:lvl3pPr>
      <a:lvl4pPr marL="1008069" marR="0" indent="-224015" algn="l" defTabSz="914036"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085" marR="0" indent="-224015" algn="l" defTabSz="914036"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3597" indent="-228509" algn="l" defTabSz="914036" rtl="0" eaLnBrk="1" latinLnBrk="0" hangingPunct="1">
        <a:spcBef>
          <a:spcPct val="20000"/>
        </a:spcBef>
        <a:buFont typeface="Arial" pitchFamily="34" charset="0"/>
        <a:buChar char="•"/>
        <a:defRPr sz="1863" kern="1200">
          <a:solidFill>
            <a:schemeClr val="tx1"/>
          </a:solidFill>
          <a:latin typeface="+mn-lt"/>
          <a:ea typeface="+mn-ea"/>
          <a:cs typeface="+mn-cs"/>
        </a:defRPr>
      </a:lvl6pPr>
      <a:lvl7pPr marL="2970617" indent="-228509" algn="l" defTabSz="914036" rtl="0" eaLnBrk="1" latinLnBrk="0" hangingPunct="1">
        <a:spcBef>
          <a:spcPct val="20000"/>
        </a:spcBef>
        <a:buFont typeface="Arial" pitchFamily="34" charset="0"/>
        <a:buChar char="•"/>
        <a:defRPr sz="1863" kern="1200">
          <a:solidFill>
            <a:schemeClr val="tx1"/>
          </a:solidFill>
          <a:latin typeface="+mn-lt"/>
          <a:ea typeface="+mn-ea"/>
          <a:cs typeface="+mn-cs"/>
        </a:defRPr>
      </a:lvl7pPr>
      <a:lvl8pPr marL="3427635" indent="-228509" algn="l" defTabSz="914036" rtl="0" eaLnBrk="1" latinLnBrk="0" hangingPunct="1">
        <a:spcBef>
          <a:spcPct val="20000"/>
        </a:spcBef>
        <a:buFont typeface="Arial" pitchFamily="34" charset="0"/>
        <a:buChar char="•"/>
        <a:defRPr sz="1863" kern="1200">
          <a:solidFill>
            <a:schemeClr val="tx1"/>
          </a:solidFill>
          <a:latin typeface="+mn-lt"/>
          <a:ea typeface="+mn-ea"/>
          <a:cs typeface="+mn-cs"/>
        </a:defRPr>
      </a:lvl8pPr>
      <a:lvl9pPr marL="3884654" indent="-228509" algn="l" defTabSz="914036" rtl="0" eaLnBrk="1" latinLnBrk="0" hangingPunct="1">
        <a:spcBef>
          <a:spcPct val="20000"/>
        </a:spcBef>
        <a:buFont typeface="Arial" pitchFamily="34" charset="0"/>
        <a:buChar char="•"/>
        <a:defRPr sz="1863" kern="1200">
          <a:solidFill>
            <a:schemeClr val="tx1"/>
          </a:solidFill>
          <a:latin typeface="+mn-lt"/>
          <a:ea typeface="+mn-ea"/>
          <a:cs typeface="+mn-cs"/>
        </a:defRPr>
      </a:lvl9pPr>
    </p:bodyStyle>
    <p:otherStyle>
      <a:defPPr>
        <a:defRPr lang="en-US"/>
      </a:defPPr>
      <a:lvl1pPr marL="0" algn="l" defTabSz="914036" rtl="0" eaLnBrk="1" latinLnBrk="0" hangingPunct="1">
        <a:defRPr sz="1765" kern="1200">
          <a:solidFill>
            <a:schemeClr val="tx1"/>
          </a:solidFill>
          <a:latin typeface="+mn-lt"/>
          <a:ea typeface="+mn-ea"/>
          <a:cs typeface="+mn-cs"/>
        </a:defRPr>
      </a:lvl1pPr>
      <a:lvl2pPr marL="457019" algn="l" defTabSz="914036" rtl="0" eaLnBrk="1" latinLnBrk="0" hangingPunct="1">
        <a:defRPr sz="1765" kern="1200">
          <a:solidFill>
            <a:schemeClr val="tx1"/>
          </a:solidFill>
          <a:latin typeface="+mn-lt"/>
          <a:ea typeface="+mn-ea"/>
          <a:cs typeface="+mn-cs"/>
        </a:defRPr>
      </a:lvl2pPr>
      <a:lvl3pPr marL="914036" algn="l" defTabSz="914036" rtl="0" eaLnBrk="1" latinLnBrk="0" hangingPunct="1">
        <a:defRPr sz="1765" kern="1200">
          <a:solidFill>
            <a:schemeClr val="tx1"/>
          </a:solidFill>
          <a:latin typeface="+mn-lt"/>
          <a:ea typeface="+mn-ea"/>
          <a:cs typeface="+mn-cs"/>
        </a:defRPr>
      </a:lvl3pPr>
      <a:lvl4pPr marL="1371054" algn="l" defTabSz="914036" rtl="0" eaLnBrk="1" latinLnBrk="0" hangingPunct="1">
        <a:defRPr sz="1765" kern="1200">
          <a:solidFill>
            <a:schemeClr val="tx1"/>
          </a:solidFill>
          <a:latin typeface="+mn-lt"/>
          <a:ea typeface="+mn-ea"/>
          <a:cs typeface="+mn-cs"/>
        </a:defRPr>
      </a:lvl4pPr>
      <a:lvl5pPr marL="1828070" algn="l" defTabSz="914036" rtl="0" eaLnBrk="1" latinLnBrk="0" hangingPunct="1">
        <a:defRPr sz="1765" kern="1200">
          <a:solidFill>
            <a:schemeClr val="tx1"/>
          </a:solidFill>
          <a:latin typeface="+mn-lt"/>
          <a:ea typeface="+mn-ea"/>
          <a:cs typeface="+mn-cs"/>
        </a:defRPr>
      </a:lvl5pPr>
      <a:lvl6pPr marL="2285090" algn="l" defTabSz="914036" rtl="0" eaLnBrk="1" latinLnBrk="0" hangingPunct="1">
        <a:defRPr sz="1765" kern="1200">
          <a:solidFill>
            <a:schemeClr val="tx1"/>
          </a:solidFill>
          <a:latin typeface="+mn-lt"/>
          <a:ea typeface="+mn-ea"/>
          <a:cs typeface="+mn-cs"/>
        </a:defRPr>
      </a:lvl6pPr>
      <a:lvl7pPr marL="2742107" algn="l" defTabSz="914036" rtl="0" eaLnBrk="1" latinLnBrk="0" hangingPunct="1">
        <a:defRPr sz="1765" kern="1200">
          <a:solidFill>
            <a:schemeClr val="tx1"/>
          </a:solidFill>
          <a:latin typeface="+mn-lt"/>
          <a:ea typeface="+mn-ea"/>
          <a:cs typeface="+mn-cs"/>
        </a:defRPr>
      </a:lvl7pPr>
      <a:lvl8pPr marL="3199126" algn="l" defTabSz="914036" rtl="0" eaLnBrk="1" latinLnBrk="0" hangingPunct="1">
        <a:defRPr sz="1765" kern="1200">
          <a:solidFill>
            <a:schemeClr val="tx1"/>
          </a:solidFill>
          <a:latin typeface="+mn-lt"/>
          <a:ea typeface="+mn-ea"/>
          <a:cs typeface="+mn-cs"/>
        </a:defRPr>
      </a:lvl8pPr>
      <a:lvl9pPr marL="3656145" algn="l" defTabSz="914036" rtl="0" eaLnBrk="1" latinLnBrk="0" hangingPunct="1">
        <a:defRPr sz="1765"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userDrawn="1"/>
        </p:nvPicPr>
        <p:blipFill>
          <a:blip r:embed="rId17" cstate="print">
            <a:extLst>
              <a:ext uri="{28A0092B-C50C-407E-A947-70E740481C1C}">
                <a14:useLocalDpi xmlns:a14="http://schemas.microsoft.com/office/drawing/2010/main" val="0"/>
              </a:ext>
            </a:extLst>
          </a:blip>
          <a:stretch>
            <a:fillRect/>
          </a:stretch>
        </p:blipFill>
        <p:spPr>
          <a:xfrm rot="5400000">
            <a:off x="10325051" y="1906413"/>
            <a:ext cx="4214127" cy="401304"/>
          </a:xfrm>
          <a:prstGeom prst="rect">
            <a:avLst/>
          </a:prstGeom>
        </p:spPr>
      </p:pic>
    </p:spTree>
    <p:extLst>
      <p:ext uri="{BB962C8B-B14F-4D97-AF65-F5344CB8AC3E}">
        <p14:creationId xmlns:p14="http://schemas.microsoft.com/office/powerpoint/2010/main" val="3729964940"/>
      </p:ext>
    </p:extLst>
  </p:cSld>
  <p:clrMap bg1="lt1" tx1="dk1" bg2="lt2" tx2="dk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12" r:id="rId6"/>
    <p:sldLayoutId id="2147483713" r:id="rId7"/>
    <p:sldLayoutId id="2147483714" r:id="rId8"/>
    <p:sldLayoutId id="2147483715" r:id="rId9"/>
    <p:sldLayoutId id="2147483716" r:id="rId10"/>
    <p:sldLayoutId id="2147483717" r:id="rId11"/>
    <p:sldLayoutId id="2147483718" r:id="rId12"/>
    <p:sldLayoutId id="2147483719" r:id="rId13"/>
    <p:sldLayoutId id="2147483720" r:id="rId14"/>
    <p:sldLayoutId id="2147483721" r:id="rId15"/>
  </p:sldLayoutIdLst>
  <p:transition>
    <p:fade/>
  </p:transition>
  <p:timing>
    <p:tnLst>
      <p:par>
        <p:cTn id="1" dur="indefinite" restart="never" nodeType="tmRoot"/>
      </p:par>
    </p:tnLst>
  </p:timing>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2" y="1189178"/>
            <a:ext cx="11653521" cy="2184808"/>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p:nvPicPr>
        <p:blipFill>
          <a:blip r:embed="rId38" cstate="print">
            <a:extLst>
              <a:ext uri="{28A0092B-C50C-407E-A947-70E740481C1C}">
                <a14:useLocalDpi xmlns:a14="http://schemas.microsoft.com/office/drawing/2010/main" val="0"/>
              </a:ext>
            </a:extLst>
          </a:blip>
          <a:stretch>
            <a:fillRect/>
          </a:stretch>
        </p:blipFill>
        <p:spPr>
          <a:xfrm rot="5400000">
            <a:off x="10325052" y="1906414"/>
            <a:ext cx="4214127" cy="401304"/>
          </a:xfrm>
          <a:prstGeom prst="rect">
            <a:avLst/>
          </a:prstGeom>
        </p:spPr>
      </p:pic>
      <p:graphicFrame>
        <p:nvGraphicFramePr>
          <p:cNvPr id="6" name="Object 5" hidden="1"/>
          <p:cNvGraphicFramePr>
            <a:graphicFrameLocks noChangeAspect="1"/>
          </p:cNvGraphicFramePr>
          <p:nvPr>
            <p:custDataLst>
              <p:tags r:id="rId37"/>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2097" name="think-cell Slide" r:id="rId39" imgW="270" imgH="270" progId="TCLayout.ActiveDocument.1">
                  <p:embed/>
                </p:oleObj>
              </mc:Choice>
              <mc:Fallback>
                <p:oleObj name="think-cell Slide" r:id="rId39" imgW="270" imgH="270" progId="TCLayout.ActiveDocument.1">
                  <p:embed/>
                  <p:pic>
                    <p:nvPicPr>
                      <p:cNvPr id="6" name="Object 5" hidden="1"/>
                      <p:cNvPicPr/>
                      <p:nvPr/>
                    </p:nvPicPr>
                    <p:blipFill>
                      <a:blip r:embed="rId40"/>
                      <a:stretch>
                        <a:fillRect/>
                      </a:stretch>
                    </p:blipFill>
                    <p:spPr>
                      <a:xfrm>
                        <a:off x="1557" y="1558"/>
                        <a:ext cx="1556" cy="1556"/>
                      </a:xfrm>
                      <a:prstGeom prst="rect">
                        <a:avLst/>
                      </a:prstGeom>
                    </p:spPr>
                  </p:pic>
                </p:oleObj>
              </mc:Fallback>
            </mc:AlternateContent>
          </a:graphicData>
        </a:graphic>
      </p:graphicFrame>
    </p:spTree>
    <p:extLst>
      <p:ext uri="{BB962C8B-B14F-4D97-AF65-F5344CB8AC3E}">
        <p14:creationId xmlns:p14="http://schemas.microsoft.com/office/powerpoint/2010/main" val="1521812737"/>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 id="2147483734" r:id="rId12"/>
    <p:sldLayoutId id="2147483735" r:id="rId13"/>
    <p:sldLayoutId id="2147483736" r:id="rId14"/>
    <p:sldLayoutId id="2147483737" r:id="rId15"/>
    <p:sldLayoutId id="2147483738" r:id="rId16"/>
    <p:sldLayoutId id="2147483739" r:id="rId17"/>
    <p:sldLayoutId id="2147483740" r:id="rId18"/>
    <p:sldLayoutId id="2147483741" r:id="rId19"/>
    <p:sldLayoutId id="2147483742" r:id="rId20"/>
    <p:sldLayoutId id="2147483743" r:id="rId21"/>
    <p:sldLayoutId id="2147483744" r:id="rId22"/>
    <p:sldLayoutId id="2147483745" r:id="rId23"/>
    <p:sldLayoutId id="2147483746" r:id="rId24"/>
    <p:sldLayoutId id="2147483747" r:id="rId25"/>
    <p:sldLayoutId id="2147483748" r:id="rId26"/>
    <p:sldLayoutId id="2147483749" r:id="rId27"/>
    <p:sldLayoutId id="2147483750" r:id="rId28"/>
    <p:sldLayoutId id="2147483751" r:id="rId29"/>
    <p:sldLayoutId id="2147483752" r:id="rId30"/>
    <p:sldLayoutId id="2147483753" r:id="rId31"/>
    <p:sldLayoutId id="2147483754" r:id="rId32"/>
    <p:sldLayoutId id="2147483755" r:id="rId33"/>
    <p:sldLayoutId id="2147483756" r:id="rId34"/>
  </p:sldLayoutIdLst>
  <p:transition>
    <p:fade/>
  </p:transition>
  <p:timing>
    <p:tnLst>
      <p:par>
        <p:cTn id="1" dur="indefinite" restart="never" nodeType="tmRoot"/>
      </p:par>
    </p:tnLst>
  </p:timing>
  <p:hf hdr="0" ftr="0" dt="0"/>
  <p:txStyles>
    <p:titleStyle>
      <a:lvl1pPr algn="l" defTabSz="914192"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guide id="27" pos="7450">
          <p15:clr>
            <a:srgbClr val="F26B43"/>
          </p15:clr>
        </p15:guide>
        <p15:guide id="28" orient="horz" pos="1056">
          <p15:clr>
            <a:srgbClr val="F26B43"/>
          </p15:clr>
        </p15:guide>
        <p15:guide id="29" pos="45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A0FC781E-546E-4E58-9BD8-6AA4693C351C}" type="datetimeFigureOut">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22/09/2015</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70C709DC-AEED-4270-9D73-2C342A976E19}"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16739938"/>
      </p:ext>
    </p:extLst>
  </p:cSld>
  <p:clrMap bg1="lt1" tx1="dk1" bg2="lt2" tx2="dk2" accent1="accent1" accent2="accent2" accent3="accent3" accent4="accent4" accent5="accent5" accent6="accent6" hlink="hlink" folHlink="folHlink"/>
  <p:sldLayoutIdLst>
    <p:sldLayoutId id="2147483758" r:id="rId1"/>
    <p:sldLayoutId id="2147483759" r:id="rId2"/>
    <p:sldLayoutId id="2147483760" r:id="rId3"/>
    <p:sldLayoutId id="2147483761" r:id="rId4"/>
    <p:sldLayoutId id="2147483762" r:id="rId5"/>
    <p:sldLayoutId id="2147483763" r:id="rId6"/>
    <p:sldLayoutId id="2147483764" r:id="rId7"/>
    <p:sldLayoutId id="2147483765" r:id="rId8"/>
    <p:sldLayoutId id="2147483766" r:id="rId9"/>
    <p:sldLayoutId id="2147483767" r:id="rId10"/>
    <p:sldLayoutId id="2147483768"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078" cy="89966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2051" name="Text Placeholder 3"/>
          <p:cNvSpPr>
            <a:spLocks noGrp="1"/>
          </p:cNvSpPr>
          <p:nvPr>
            <p:ph type="body" idx="1"/>
          </p:nvPr>
        </p:nvSpPr>
        <p:spPr bwMode="auto">
          <a:xfrm>
            <a:off x="269239" y="1189177"/>
            <a:ext cx="11653523" cy="205148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182880" tIns="146304" rIns="182880" bIns="146304"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2"/>
          <p:cNvSpPr>
            <a:spLocks noGrp="1"/>
          </p:cNvSpPr>
          <p:nvPr>
            <p:ph type="ftr" sz="quarter" idx="3"/>
          </p:nvPr>
        </p:nvSpPr>
        <p:spPr>
          <a:xfrm>
            <a:off x="448212" y="6437742"/>
            <a:ext cx="3859607" cy="133860"/>
          </a:xfrm>
          <a:prstGeom prst="rect">
            <a:avLst/>
          </a:prstGeom>
        </p:spPr>
        <p:txBody>
          <a:bodyPr vert="horz" lIns="0" tIns="0" rIns="91440" bIns="0" rtlCol="0" anchor="ctr"/>
          <a:lstStyle>
            <a:lvl1pPr marL="0" algn="l" defTabSz="914367" rtl="0" eaLnBrk="1" fontAlgn="auto" latinLnBrk="0" hangingPunct="1">
              <a:spcBef>
                <a:spcPts val="0"/>
              </a:spcBef>
              <a:spcAft>
                <a:spcPts val="0"/>
              </a:spcAft>
              <a:defRPr lang="en-US" sz="882" kern="1200" dirty="0" smtClean="0">
                <a:solidFill>
                  <a:srgbClr val="505050"/>
                </a:solidFill>
                <a:latin typeface="+mn-lt"/>
                <a:ea typeface="+mn-ea"/>
                <a:cs typeface="+mn-cs"/>
              </a:defRPr>
            </a:lvl1pPr>
          </a:lstStyle>
          <a:p>
            <a:pPr>
              <a:defRPr/>
            </a:pPr>
            <a:r>
              <a:rPr lang="en-GB" smtClean="0"/>
              <a:t>Microsoft Confidential</a:t>
            </a:r>
            <a:endParaRPr lang="en-GB"/>
          </a:p>
        </p:txBody>
      </p:sp>
      <p:sp>
        <p:nvSpPr>
          <p:cNvPr id="5" name="Slide Number Placeholder 4"/>
          <p:cNvSpPr>
            <a:spLocks noGrp="1"/>
          </p:cNvSpPr>
          <p:nvPr>
            <p:ph type="sldNum" sz="quarter" idx="4"/>
          </p:nvPr>
        </p:nvSpPr>
        <p:spPr>
          <a:xfrm>
            <a:off x="11367165" y="6437742"/>
            <a:ext cx="555597" cy="133860"/>
          </a:xfrm>
          <a:prstGeom prst="rect">
            <a:avLst/>
          </a:prstGeom>
        </p:spPr>
        <p:txBody>
          <a:bodyPr vert="horz" lIns="91440" tIns="0" rIns="0" bIns="0" rtlCol="0" anchor="ctr"/>
          <a:lstStyle>
            <a:lvl1pPr algn="r" defTabSz="914367" fontAlgn="auto">
              <a:spcBef>
                <a:spcPts val="0"/>
              </a:spcBef>
              <a:spcAft>
                <a:spcPts val="0"/>
              </a:spcAft>
              <a:defRPr lang="en-US" sz="882" b="0" kern="1200">
                <a:solidFill>
                  <a:srgbClr val="505050"/>
                </a:solidFill>
                <a:latin typeface="+mn-lt"/>
                <a:ea typeface="+mn-ea"/>
                <a:cs typeface="+mn-cs"/>
              </a:defRPr>
            </a:lvl1pPr>
          </a:lstStyle>
          <a:p>
            <a:pPr>
              <a:defRPr/>
            </a:pPr>
            <a:fld id="{75FAD755-3BD0-2447-A9DF-109DAABEFD99}" type="slidenum">
              <a:rPr lang="en-GB" smtClean="0"/>
              <a:pPr>
                <a:defRPr/>
              </a:pPr>
              <a:t>‹#›</a:t>
            </a:fld>
            <a:endParaRPr lang="en-GB" dirty="0"/>
          </a:p>
        </p:txBody>
      </p:sp>
    </p:spTree>
    <p:extLst>
      <p:ext uri="{BB962C8B-B14F-4D97-AF65-F5344CB8AC3E}">
        <p14:creationId xmlns:p14="http://schemas.microsoft.com/office/powerpoint/2010/main" val="3962741249"/>
      </p:ext>
    </p:extLst>
  </p:cSld>
  <p:clrMap bg1="lt1" tx1="dk1" bg2="lt2" tx2="dk2" accent1="accent1" accent2="accent2" accent3="accent3" accent4="accent4" accent5="accent5" accent6="accent6" hlink="hlink" folHlink="folHlink"/>
  <p:sldLayoutIdLst>
    <p:sldLayoutId id="2147483770" r:id="rId1"/>
    <p:sldLayoutId id="2147483771" r:id="rId2"/>
    <p:sldLayoutId id="2147483772" r:id="rId3"/>
    <p:sldLayoutId id="2147483773" r:id="rId4"/>
    <p:sldLayoutId id="2147483774" r:id="rId5"/>
    <p:sldLayoutId id="2147483775" r:id="rId6"/>
    <p:sldLayoutId id="2147483776" r:id="rId7"/>
    <p:sldLayoutId id="2147483777" r:id="rId8"/>
    <p:sldLayoutId id="2147483778" r:id="rId9"/>
    <p:sldLayoutId id="2147483779" r:id="rId10"/>
    <p:sldLayoutId id="2147483780" r:id="rId11"/>
    <p:sldLayoutId id="2147483781" r:id="rId12"/>
    <p:sldLayoutId id="2147483782" r:id="rId13"/>
    <p:sldLayoutId id="2147483783" r:id="rId14"/>
    <p:sldLayoutId id="2147483784" r:id="rId15"/>
    <p:sldLayoutId id="2147483785" r:id="rId16"/>
    <p:sldLayoutId id="2147483786" r:id="rId17"/>
    <p:sldLayoutId id="2147483787" r:id="rId18"/>
    <p:sldLayoutId id="2147483788" r:id="rId19"/>
    <p:sldLayoutId id="2147483789" r:id="rId20"/>
    <p:sldLayoutId id="2147483790" r:id="rId21"/>
    <p:sldLayoutId id="2147483791" r:id="rId22"/>
    <p:sldLayoutId id="2147483792" r:id="rId23"/>
    <p:sldLayoutId id="2147483793" r:id="rId24"/>
    <p:sldLayoutId id="2147483794" r:id="rId25"/>
    <p:sldLayoutId id="2147483795" r:id="rId26"/>
    <p:sldLayoutId id="2147483796" r:id="rId27"/>
  </p:sldLayoutIdLst>
  <p:transition>
    <p:fade/>
  </p:transition>
  <p:timing>
    <p:tnLst>
      <p:par>
        <p:cTn id="1" dur="indefinite" restart="never" nodeType="tmRoot"/>
      </p:par>
    </p:tnLst>
  </p:timing>
  <p:txStyles>
    <p:titleStyle>
      <a:lvl1pPr algn="l" defTabSz="913505" rtl="0" fontAlgn="base">
        <a:lnSpc>
          <a:spcPct val="90000"/>
        </a:lnSpc>
        <a:spcBef>
          <a:spcPct val="0"/>
        </a:spcBef>
        <a:spcAft>
          <a:spcPct val="0"/>
        </a:spcAft>
        <a:defRPr lang="en-US" sz="5294" kern="1200" spc="-100" dirty="0">
          <a:ln w="3175">
            <a:noFill/>
          </a:ln>
          <a:solidFill>
            <a:schemeClr val="tx2"/>
          </a:solidFill>
          <a:latin typeface="+mj-lt"/>
          <a:ea typeface="ＭＳ Ｐゴシック" charset="0"/>
          <a:cs typeface="Segoe UI" pitchFamily="34" charset="0"/>
        </a:defRPr>
      </a:lvl1pPr>
      <a:lvl2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2pPr>
      <a:lvl3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3pPr>
      <a:lvl4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4pPr>
      <a:lvl5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5pPr>
      <a:lvl6pPr marL="448193"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6pPr>
      <a:lvl7pPr marL="896386"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7pPr>
      <a:lvl8pPr marL="1344579"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8pPr>
      <a:lvl9pPr marL="1792773"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9pPr>
    </p:titleStyle>
    <p:bodyStyle>
      <a:lvl1pPr marL="336145" indent="-336145" algn="l" defTabSz="913505" rtl="0" fontAlgn="base">
        <a:lnSpc>
          <a:spcPct val="90000"/>
        </a:lnSpc>
        <a:spcBef>
          <a:spcPct val="20000"/>
        </a:spcBef>
        <a:spcAft>
          <a:spcPct val="0"/>
        </a:spcAft>
        <a:buSzPct val="90000"/>
        <a:buFont typeface="Arial" charset="0"/>
        <a:buChar char="•"/>
        <a:defRPr sz="3921" kern="1200">
          <a:solidFill>
            <a:schemeClr val="tx2"/>
          </a:solidFill>
          <a:latin typeface="+mj-lt"/>
          <a:ea typeface="ＭＳ Ｐゴシック" charset="0"/>
          <a:cs typeface="ＭＳ Ｐゴシック" charset="0"/>
        </a:defRPr>
      </a:lvl1pPr>
      <a:lvl2pPr marL="572691" indent="-236546" algn="l" defTabSz="913505" rtl="0" fontAlgn="base">
        <a:lnSpc>
          <a:spcPct val="90000"/>
        </a:lnSpc>
        <a:spcBef>
          <a:spcPct val="20000"/>
        </a:spcBef>
        <a:spcAft>
          <a:spcPct val="0"/>
        </a:spcAft>
        <a:buSzPct val="90000"/>
        <a:buFont typeface="Arial" charset="0"/>
        <a:buChar char="•"/>
        <a:defRPr sz="2353" kern="1200">
          <a:solidFill>
            <a:schemeClr val="tx2"/>
          </a:solidFill>
          <a:latin typeface="+mn-lt"/>
          <a:ea typeface="ＭＳ Ｐゴシック" charset="0"/>
          <a:cs typeface="+mn-cs"/>
        </a:defRPr>
      </a:lvl2pPr>
      <a:lvl3pPr marL="784338" indent="-224097" algn="l" defTabSz="913505" rtl="0" fontAlgn="base">
        <a:lnSpc>
          <a:spcPct val="90000"/>
        </a:lnSpc>
        <a:spcBef>
          <a:spcPct val="20000"/>
        </a:spcBef>
        <a:spcAft>
          <a:spcPct val="0"/>
        </a:spcAft>
        <a:buSzPct val="90000"/>
        <a:buFont typeface="Arial" charset="0"/>
        <a:buChar char="•"/>
        <a:defRPr sz="1961" kern="1200">
          <a:solidFill>
            <a:schemeClr val="tx2"/>
          </a:solidFill>
          <a:latin typeface="+mn-lt"/>
          <a:ea typeface="ＭＳ Ｐゴシック" charset="0"/>
          <a:cs typeface="+mn-cs"/>
        </a:defRPr>
      </a:lvl3pPr>
      <a:lvl4pPr marL="1008435" indent="-224097" algn="l" defTabSz="913505" rtl="0" fontAlgn="base">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32531" indent="-224097" algn="l" defTabSz="913505" rtl="0" fontAlgn="base">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p:nvPicPr>
        <p:blipFill>
          <a:blip r:embed="rId39" cstate="email">
            <a:extLst>
              <a:ext uri="{28A0092B-C50C-407E-A947-70E740481C1C}">
                <a14:useLocalDpi xmlns:a14="http://schemas.microsoft.com/office/drawing/2010/main" val="0"/>
              </a:ext>
            </a:extLst>
          </a:blip>
          <a:stretch>
            <a:fillRect/>
          </a:stretch>
        </p:blipFill>
        <p:spPr>
          <a:xfrm rot="5400000">
            <a:off x="10325051" y="1906413"/>
            <a:ext cx="4214127" cy="401304"/>
          </a:xfrm>
          <a:prstGeom prst="rect">
            <a:avLst/>
          </a:prstGeom>
        </p:spPr>
      </p:pic>
    </p:spTree>
    <p:extLst>
      <p:ext uri="{BB962C8B-B14F-4D97-AF65-F5344CB8AC3E}">
        <p14:creationId xmlns:p14="http://schemas.microsoft.com/office/powerpoint/2010/main" val="1068564965"/>
      </p:ext>
    </p:extLst>
  </p:cSld>
  <p:clrMap bg1="dk1" tx1="lt1" bg2="dk2" tx2="lt2" accent1="accent1" accent2="accent2" accent3="accent3" accent4="accent4" accent5="accent5" accent6="accent6" hlink="hlink" folHlink="fol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 id="2147483809" r:id="rId12"/>
    <p:sldLayoutId id="2147483810" r:id="rId13"/>
    <p:sldLayoutId id="2147483811" r:id="rId14"/>
    <p:sldLayoutId id="2147483812" r:id="rId15"/>
    <p:sldLayoutId id="2147483813" r:id="rId16"/>
    <p:sldLayoutId id="2147483814" r:id="rId17"/>
    <p:sldLayoutId id="2147483815" r:id="rId18"/>
    <p:sldLayoutId id="2147483816" r:id="rId19"/>
    <p:sldLayoutId id="2147483817" r:id="rId20"/>
    <p:sldLayoutId id="2147483818" r:id="rId21"/>
    <p:sldLayoutId id="2147483819" r:id="rId22"/>
    <p:sldLayoutId id="2147483820" r:id="rId23"/>
    <p:sldLayoutId id="2147483821" r:id="rId24"/>
    <p:sldLayoutId id="2147483822" r:id="rId25"/>
    <p:sldLayoutId id="2147483823" r:id="rId26"/>
    <p:sldLayoutId id="2147483824" r:id="rId27"/>
    <p:sldLayoutId id="2147483825" r:id="rId28"/>
    <p:sldLayoutId id="2147483826" r:id="rId29"/>
    <p:sldLayoutId id="2147483827" r:id="rId30"/>
    <p:sldLayoutId id="2147483828" r:id="rId31"/>
    <p:sldLayoutId id="2147483829" r:id="rId32"/>
    <p:sldLayoutId id="2147483830" r:id="rId33"/>
    <p:sldLayoutId id="2147483831" r:id="rId34"/>
    <p:sldLayoutId id="2147483832" r:id="rId35"/>
    <p:sldLayoutId id="2147483833" r:id="rId36"/>
    <p:sldLayoutId id="2147483834" r:id="rId37"/>
  </p:sldLayoutIdLst>
  <p:transition>
    <p:fade/>
  </p:transition>
  <p:timing>
    <p:tnLst>
      <p:par>
        <p:cTn id="1" dur="indefinite" restart="never" nodeType="tmRoot"/>
      </p:par>
    </p:tnLst>
  </p:timing>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
          <a:schemeClr val="tx1"/>
        </a:buClr>
        <a:buSzPct val="100000"/>
        <a:buFontTx/>
        <a:buBlip>
          <a:blip r:embed="rId40"/>
        </a:buBlip>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chemeClr val="tx1"/>
        </a:buClr>
        <a:buSzPct val="100000"/>
        <a:buFontTx/>
        <a:buBlip>
          <a:blip r:embed="rId40"/>
        </a:buBlip>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chemeClr val="tx1"/>
        </a:buClr>
        <a:buSzPct val="100000"/>
        <a:buFontTx/>
        <a:buBlip>
          <a:blip r:embed="rId40"/>
        </a:buBlip>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chemeClr val="tx1"/>
        </a:buClr>
        <a:buSzPct val="100000"/>
        <a:buFontTx/>
        <a:buBlip>
          <a:blip r:embed="rId40"/>
        </a:buBlip>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chemeClr val="tx1"/>
        </a:buClr>
        <a:buSzPct val="100000"/>
        <a:buFontTx/>
        <a:buBlip>
          <a:blip r:embed="rId40"/>
        </a:buBlip>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2" y="1189178"/>
            <a:ext cx="11653521" cy="2184808"/>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p:nvPicPr>
        <p:blipFill>
          <a:blip r:embed="rId28" cstate="screen">
            <a:extLst>
              <a:ext uri="{28A0092B-C50C-407E-A947-70E740481C1C}">
                <a14:useLocalDpi xmlns:a14="http://schemas.microsoft.com/office/drawing/2010/main"/>
              </a:ext>
            </a:extLst>
          </a:blip>
          <a:stretch>
            <a:fillRect/>
          </a:stretch>
        </p:blipFill>
        <p:spPr>
          <a:xfrm rot="5400000">
            <a:off x="10325052" y="1906414"/>
            <a:ext cx="4214127" cy="401304"/>
          </a:xfrm>
          <a:prstGeom prst="rect">
            <a:avLst/>
          </a:prstGeom>
        </p:spPr>
      </p:pic>
      <p:graphicFrame>
        <p:nvGraphicFramePr>
          <p:cNvPr id="6" name="Object 5" hidden="1"/>
          <p:cNvGraphicFramePr>
            <a:graphicFrameLocks noChangeAspect="1"/>
          </p:cNvGraphicFramePr>
          <p:nvPr>
            <p:custDataLst>
              <p:tags r:id="rId27"/>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1306" name="think-cell Slide" r:id="rId29" imgW="270" imgH="270" progId="TCLayout.ActiveDocument.1">
                  <p:embed/>
                </p:oleObj>
              </mc:Choice>
              <mc:Fallback>
                <p:oleObj name="think-cell Slide" r:id="rId29" imgW="270" imgH="270" progId="TCLayout.ActiveDocument.1">
                  <p:embed/>
                  <p:pic>
                    <p:nvPicPr>
                      <p:cNvPr id="6" name="Object 5" hidden="1"/>
                      <p:cNvPicPr/>
                      <p:nvPr/>
                    </p:nvPicPr>
                    <p:blipFill>
                      <a:blip r:embed="rId30"/>
                      <a:stretch>
                        <a:fillRect/>
                      </a:stretch>
                    </p:blipFill>
                    <p:spPr>
                      <a:xfrm>
                        <a:off x="1557" y="1558"/>
                        <a:ext cx="1556" cy="1556"/>
                      </a:xfrm>
                      <a:prstGeom prst="rect">
                        <a:avLst/>
                      </a:prstGeom>
                    </p:spPr>
                  </p:pic>
                </p:oleObj>
              </mc:Fallback>
            </mc:AlternateContent>
          </a:graphicData>
        </a:graphic>
      </p:graphicFrame>
    </p:spTree>
    <p:extLst>
      <p:ext uri="{BB962C8B-B14F-4D97-AF65-F5344CB8AC3E}">
        <p14:creationId xmlns:p14="http://schemas.microsoft.com/office/powerpoint/2010/main" val="2427368464"/>
      </p:ext>
    </p:extLst>
  </p:cSld>
  <p:clrMap bg1="lt1" tx1="dk1" bg2="lt2" tx2="dk2" accent1="accent1" accent2="accent2" accent3="accent3" accent4="accent4" accent5="accent5" accent6="accent6" hlink="hlink" folHlink="folHlink"/>
  <p:sldLayoutIdLst>
    <p:sldLayoutId id="2147483837" r:id="rId1"/>
    <p:sldLayoutId id="2147483838" r:id="rId2"/>
    <p:sldLayoutId id="2147483839" r:id="rId3"/>
    <p:sldLayoutId id="2147483840" r:id="rId4"/>
    <p:sldLayoutId id="2147483841" r:id="rId5"/>
    <p:sldLayoutId id="2147483842" r:id="rId6"/>
    <p:sldLayoutId id="2147483843" r:id="rId7"/>
    <p:sldLayoutId id="2147483844" r:id="rId8"/>
    <p:sldLayoutId id="2147483845" r:id="rId9"/>
    <p:sldLayoutId id="2147483846" r:id="rId10"/>
    <p:sldLayoutId id="2147483847" r:id="rId11"/>
    <p:sldLayoutId id="2147483848" r:id="rId12"/>
    <p:sldLayoutId id="2147483849" r:id="rId13"/>
    <p:sldLayoutId id="2147483850" r:id="rId14"/>
    <p:sldLayoutId id="2147483851" r:id="rId15"/>
    <p:sldLayoutId id="2147483852" r:id="rId16"/>
    <p:sldLayoutId id="2147483853" r:id="rId17"/>
    <p:sldLayoutId id="2147483854" r:id="rId18"/>
    <p:sldLayoutId id="2147483855" r:id="rId19"/>
    <p:sldLayoutId id="2147483856" r:id="rId20"/>
    <p:sldLayoutId id="2147483857" r:id="rId21"/>
    <p:sldLayoutId id="2147483858" r:id="rId22"/>
    <p:sldLayoutId id="2147483859" r:id="rId23"/>
    <p:sldLayoutId id="2147483860" r:id="rId24"/>
  </p:sldLayoutIdLst>
  <p:transition>
    <p:fade/>
  </p:transition>
  <p:timing>
    <p:tnLst>
      <p:par>
        <p:cTn id="1" dur="indefinite" restart="never" nodeType="tmRoot"/>
      </p:par>
    </p:tnLst>
  </p:timing>
  <p:hf hdr="0" ftr="0" dt="0"/>
  <p:txStyles>
    <p:titleStyle>
      <a:lvl1pPr algn="l" defTabSz="914192"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guide id="27" pos="7450">
          <p15:clr>
            <a:srgbClr val="F26B43"/>
          </p15:clr>
        </p15:guide>
        <p15:guide id="28" orient="horz" pos="1056">
          <p15:clr>
            <a:srgbClr val="F26B43"/>
          </p15:clr>
        </p15:guide>
        <p15:guide id="29" pos="451">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D969FFFC-C583-4FD5-91D7-5240450ED173}" type="datetimeFigureOut">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22/09/2015</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B1E85296-2D64-4BC6-91D6-7298CB0DAAD1}"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10678480"/>
      </p:ext>
    </p:extLst>
  </p:cSld>
  <p:clrMap bg1="lt1" tx1="dk1" bg2="lt2" tx2="dk2" accent1="accent1" accent2="accent2" accent3="accent3" accent4="accent4" accent5="accent5" accent6="accent6" hlink="hlink" folHlink="folHlink"/>
  <p:sldLayoutIdLst>
    <p:sldLayoutId id="2147483862" r:id="rId1"/>
    <p:sldLayoutId id="2147483863" r:id="rId2"/>
    <p:sldLayoutId id="2147483864" r:id="rId3"/>
    <p:sldLayoutId id="2147483865" r:id="rId4"/>
    <p:sldLayoutId id="2147483866" r:id="rId5"/>
    <p:sldLayoutId id="2147483867" r:id="rId6"/>
    <p:sldLayoutId id="2147483868" r:id="rId7"/>
    <p:sldLayoutId id="2147483869" r:id="rId8"/>
    <p:sldLayoutId id="2147483870" r:id="rId9"/>
    <p:sldLayoutId id="2147483871" r:id="rId10"/>
    <p:sldLayoutId id="2147483872" r:id="rId11"/>
    <p:sldLayoutId id="21474838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E0A54297-43FC-4F72-A28E-3E4A47734CCF}" type="datetimeFigureOut">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22/09/2015</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78626410-BB01-4985-8BC3-AA7253ADF1C1}"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00844918"/>
      </p:ext>
    </p:extLst>
  </p:cSld>
  <p:clrMap bg1="lt1" tx1="dk1" bg2="lt2" tx2="dk2" accent1="accent1" accent2="accent2" accent3="accent3" accent4="accent4" accent5="accent5" accent6="accent6" hlink="hlink" folHlink="folHlink"/>
  <p:sldLayoutIdLst>
    <p:sldLayoutId id="2147483875" r:id="rId1"/>
    <p:sldLayoutId id="2147483876" r:id="rId2"/>
    <p:sldLayoutId id="2147483877" r:id="rId3"/>
    <p:sldLayoutId id="2147483878" r:id="rId4"/>
    <p:sldLayoutId id="2147483879" r:id="rId5"/>
    <p:sldLayoutId id="2147483880" r:id="rId6"/>
    <p:sldLayoutId id="2147483881" r:id="rId7"/>
    <p:sldLayoutId id="2147483882" r:id="rId8"/>
    <p:sldLayoutId id="2147483883" r:id="rId9"/>
    <p:sldLayoutId id="2147483884" r:id="rId10"/>
    <p:sldLayoutId id="214748388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46.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46.xml"/><Relationship Id="rId1" Type="http://schemas.openxmlformats.org/officeDocument/2006/relationships/themeOverride" Target="../theme/themeOverride2.xml"/></Relationships>
</file>

<file path=ppt/slides/_rels/slide1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56.xml"/></Relationships>
</file>

<file path=ppt/slides/_rels/slide1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01.xml"/></Relationships>
</file>

<file path=ppt/slides/_rels/slide1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01.xml"/></Relationships>
</file>

<file path=ppt/slides/_rels/slide14.xml.rels><?xml version="1.0" encoding="UTF-8" standalone="yes"?>
<Relationships xmlns="http://schemas.openxmlformats.org/package/2006/relationships"><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notesSlide" Target="../notesSlides/notesSlide9.xml"/><Relationship Id="rId1" Type="http://schemas.openxmlformats.org/officeDocument/2006/relationships/slideLayout" Target="../slideLayouts/slideLayout60.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46.xml"/><Relationship Id="rId1" Type="http://schemas.openxmlformats.org/officeDocument/2006/relationships/themeOverride" Target="../theme/themeOverride3.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46.xml"/><Relationship Id="rId1" Type="http://schemas.openxmlformats.org/officeDocument/2006/relationships/themeOverride" Target="../theme/themeOverride4.xml"/></Relationships>
</file>

<file path=ppt/slides/_rels/slide1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56.xml"/></Relationships>
</file>

<file path=ppt/slides/_rels/slide1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2.xml"/><Relationship Id="rId1" Type="http://schemas.openxmlformats.org/officeDocument/2006/relationships/slideLayout" Target="../slideLayouts/slideLayout2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07.xml"/></Relationships>
</file>

<file path=ppt/slides/_rels/slide2.xml.rels><?xml version="1.0" encoding="UTF-8" standalone="yes"?>
<Relationships xmlns="http://schemas.openxmlformats.org/package/2006/relationships"><Relationship Id="rId8" Type="http://schemas.openxmlformats.org/officeDocument/2006/relationships/notesSlide" Target="../notesSlides/notesSlide2.xml"/><Relationship Id="rId3" Type="http://schemas.openxmlformats.org/officeDocument/2006/relationships/tags" Target="../tags/tag14.xml"/><Relationship Id="rId7" Type="http://schemas.openxmlformats.org/officeDocument/2006/relationships/slideLayout" Target="../slideLayouts/slideLayout77.xml"/><Relationship Id="rId2" Type="http://schemas.openxmlformats.org/officeDocument/2006/relationships/tags" Target="../tags/tag13.xml"/><Relationship Id="rId1" Type="http://schemas.openxmlformats.org/officeDocument/2006/relationships/vmlDrawing" Target="../drawings/vmlDrawing13.vml"/><Relationship Id="rId6" Type="http://schemas.openxmlformats.org/officeDocument/2006/relationships/tags" Target="../tags/tag17.xml"/><Relationship Id="rId5" Type="http://schemas.openxmlformats.org/officeDocument/2006/relationships/tags" Target="../tags/tag16.xml"/><Relationship Id="rId10" Type="http://schemas.openxmlformats.org/officeDocument/2006/relationships/image" Target="../media/image2.emf"/><Relationship Id="rId4" Type="http://schemas.openxmlformats.org/officeDocument/2006/relationships/tags" Target="../tags/tag15.xml"/><Relationship Id="rId9" Type="http://schemas.openxmlformats.org/officeDocument/2006/relationships/oleObject" Target="../embeddings/oleObject13.bin"/></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11.xml"/></Relationships>
</file>

<file path=ppt/slides/_rels/slide2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01.xml"/></Relationships>
</file>

<file path=ppt/slides/_rels/slide2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01.xml"/></Relationships>
</file>

<file path=ppt/slides/_rels/slide23.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7.png"/><Relationship Id="rId7" Type="http://schemas.microsoft.com/office/2007/relationships/hdphoto" Target="../media/hdphoto1.wdp"/><Relationship Id="rId2" Type="http://schemas.openxmlformats.org/officeDocument/2006/relationships/notesSlide" Target="../notesSlides/notesSlide15.xml"/><Relationship Id="rId1" Type="http://schemas.openxmlformats.org/officeDocument/2006/relationships/slideLayout" Target="../slideLayouts/slideLayout60.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58.png"/><Relationship Id="rId9" Type="http://schemas.openxmlformats.org/officeDocument/2006/relationships/image" Target="../media/image65.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46.xml"/><Relationship Id="rId1" Type="http://schemas.openxmlformats.org/officeDocument/2006/relationships/themeOverride" Target="../theme/themeOverride5.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46.xml"/><Relationship Id="rId1" Type="http://schemas.openxmlformats.org/officeDocument/2006/relationships/themeOverride" Target="../theme/themeOverride6.xml"/></Relationships>
</file>

<file path=ppt/slides/_rels/slide26.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57.png"/><Relationship Id="rId7" Type="http://schemas.openxmlformats.org/officeDocument/2006/relationships/image" Target="../media/image67.png"/><Relationship Id="rId2" Type="http://schemas.openxmlformats.org/officeDocument/2006/relationships/notesSlide" Target="../notesSlides/notesSlide18.xml"/><Relationship Id="rId1" Type="http://schemas.openxmlformats.org/officeDocument/2006/relationships/slideLayout" Target="../slideLayouts/slideLayout60.xml"/><Relationship Id="rId6" Type="http://schemas.openxmlformats.org/officeDocument/2006/relationships/image" Target="../media/image65.png"/><Relationship Id="rId5" Type="http://schemas.openxmlformats.org/officeDocument/2006/relationships/image" Target="../media/image66.png"/><Relationship Id="rId4" Type="http://schemas.openxmlformats.org/officeDocument/2006/relationships/image" Target="../media/image58.png"/></Relationships>
</file>

<file path=ppt/slides/_rels/slide2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9.xml"/><Relationship Id="rId1" Type="http://schemas.openxmlformats.org/officeDocument/2006/relationships/slideLayout" Target="../slideLayouts/slideLayout20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0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05.xml"/></Relationships>
</file>

<file path=ppt/slides/_rels/slide3.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notesSlide" Target="../notesSlides/notesSlide3.xml"/><Relationship Id="rId1" Type="http://schemas.openxmlformats.org/officeDocument/2006/relationships/slideLayout" Target="../slideLayouts/slideLayout181.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 Id="rId9" Type="http://schemas.openxmlformats.org/officeDocument/2006/relationships/image" Target="../media/image52.png"/></Relationships>
</file>

<file path=ppt/slides/_rels/slide30.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22.xml"/><Relationship Id="rId1" Type="http://schemas.openxmlformats.org/officeDocument/2006/relationships/slideLayout" Target="../slideLayouts/slideLayout20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05.xml"/></Relationships>
</file>

<file path=ppt/slides/_rels/slide32.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24.xml"/><Relationship Id="rId1" Type="http://schemas.openxmlformats.org/officeDocument/2006/relationships/slideLayout" Target="../slideLayouts/slideLayout205.xml"/><Relationship Id="rId4" Type="http://schemas.openxmlformats.org/officeDocument/2006/relationships/image" Target="../media/image71.jpe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05.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46.xml"/><Relationship Id="rId1" Type="http://schemas.openxmlformats.org/officeDocument/2006/relationships/themeOverride" Target="../theme/themeOverride7.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46.xml"/><Relationship Id="rId1" Type="http://schemas.openxmlformats.org/officeDocument/2006/relationships/themeOverride" Target="../theme/themeOverride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7.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77.xml"/><Relationship Id="rId7" Type="http://schemas.openxmlformats.org/officeDocument/2006/relationships/image" Target="../media/image2.emf"/><Relationship Id="rId2" Type="http://schemas.openxmlformats.org/officeDocument/2006/relationships/tags" Target="../tags/tag18.xml"/><Relationship Id="rId1" Type="http://schemas.openxmlformats.org/officeDocument/2006/relationships/vmlDrawing" Target="../drawings/vmlDrawing14.vml"/><Relationship Id="rId6" Type="http://schemas.openxmlformats.org/officeDocument/2006/relationships/oleObject" Target="../embeddings/oleObject14.bin"/><Relationship Id="rId5" Type="http://schemas.openxmlformats.org/officeDocument/2006/relationships/image" Target="../media/image53.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7.xml"/><Relationship Id="rId1" Type="http://schemas.openxmlformats.org/officeDocument/2006/relationships/slideLayout" Target="../slideLayouts/slideLayout37.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9.xml.rels><?xml version="1.0" encoding="UTF-8" standalone="yes"?>
<Relationships xmlns="http://schemas.openxmlformats.org/package/2006/relationships"><Relationship Id="rId2" Type="http://schemas.openxmlformats.org/officeDocument/2006/relationships/image" Target="../media/image55.jpg"/><Relationship Id="rId1" Type="http://schemas.openxmlformats.org/officeDocument/2006/relationships/slideLayout" Target="../slideLayouts/slideLayout120.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44215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62395" y="2120900"/>
            <a:ext cx="9895610" cy="2387600"/>
          </a:xfrm>
        </p:spPr>
        <p:txBody>
          <a:bodyPr anchor="t">
            <a:noAutofit/>
          </a:bodyPr>
          <a:lstStyle/>
          <a:p>
            <a:pPr>
              <a:lnSpc>
                <a:spcPct val="100000"/>
              </a:lnSpc>
            </a:pPr>
            <a:r>
              <a:rPr lang="en-GB" sz="7200" dirty="0" smtClean="0">
                <a:solidFill>
                  <a:srgbClr val="F2F2F2"/>
                </a:solidFill>
                <a:latin typeface="Segoe UI Light" panose="020B0502040204020203" pitchFamily="34" charset="0"/>
                <a:cs typeface="Segoe UI Light" panose="020B0502040204020203" pitchFamily="34" charset="0"/>
              </a:rPr>
              <a:t>Internet of Things Track</a:t>
            </a:r>
            <a:br>
              <a:rPr lang="en-GB" sz="7200" dirty="0" smtClean="0">
                <a:solidFill>
                  <a:srgbClr val="F2F2F2"/>
                </a:solidFill>
                <a:latin typeface="Segoe UI Light" panose="020B0502040204020203" pitchFamily="34" charset="0"/>
                <a:cs typeface="Segoe UI Light" panose="020B0502040204020203" pitchFamily="34" charset="0"/>
              </a:rPr>
            </a:br>
            <a:endParaRPr lang="en-GB" sz="3200" dirty="0">
              <a:solidFill>
                <a:srgbClr val="F2F2F2"/>
              </a:solidFill>
              <a:latin typeface="Segoe UI Light" panose="020B0502040204020203" pitchFamily="34" charset="0"/>
              <a:cs typeface="Segoe UI Light" panose="020B0502040204020203" pitchFamily="34" charset="0"/>
            </a:endParaRPr>
          </a:p>
        </p:txBody>
      </p:sp>
      <p:sp>
        <p:nvSpPr>
          <p:cNvPr id="3" name="Footer Placeholder 3"/>
          <p:cNvSpPr txBox="1">
            <a:spLocks/>
          </p:cNvSpPr>
          <p:nvPr/>
        </p:nvSpPr>
        <p:spPr>
          <a:xfrm>
            <a:off x="462395" y="5196437"/>
            <a:ext cx="768148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smtClean="0">
                <a:ln>
                  <a:noFill/>
                </a:ln>
                <a:solidFill>
                  <a:srgbClr val="FFFFFF">
                    <a:lumMod val="85000"/>
                  </a:srgbClr>
                </a:solidFill>
                <a:effectLst/>
                <a:uLnTx/>
                <a:uFillTx/>
                <a:latin typeface="Segoe UI"/>
                <a:ea typeface="+mn-ea"/>
                <a:cs typeface="+mn-cs"/>
              </a:rPr>
              <a:t>Amy Nicholson – Technical Evangelist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smtClean="0">
                <a:ln>
                  <a:noFill/>
                </a:ln>
                <a:solidFill>
                  <a:srgbClr val="FFFFFF">
                    <a:lumMod val="85000"/>
                  </a:srgbClr>
                </a:solidFill>
                <a:effectLst/>
                <a:uLnTx/>
                <a:uFillTx/>
                <a:latin typeface="Segoe UI"/>
                <a:ea typeface="+mn-ea"/>
                <a:cs typeface="+mn-cs"/>
              </a:rPr>
              <a:t>@AmyKateNicho</a:t>
            </a:r>
            <a:endParaRPr kumimoji="0" lang="en-GB" sz="1800" b="0" i="0" u="none" strike="noStrike" kern="1200" cap="none" spc="0" normalizeH="0" baseline="0" noProof="0" dirty="0">
              <a:ln>
                <a:noFill/>
              </a:ln>
              <a:solidFill>
                <a:srgbClr val="FFFFFF">
                  <a:lumMod val="85000"/>
                </a:srgbClr>
              </a:solidFill>
              <a:effectLst/>
              <a:uLnTx/>
              <a:uFillTx/>
              <a:latin typeface="Segoe UI"/>
              <a:ea typeface="+mn-ea"/>
              <a:cs typeface="+mn-cs"/>
            </a:endParaRPr>
          </a:p>
        </p:txBody>
      </p:sp>
      <p:sp>
        <p:nvSpPr>
          <p:cNvPr id="4" name="Footer Placeholder 3"/>
          <p:cNvSpPr txBox="1">
            <a:spLocks/>
          </p:cNvSpPr>
          <p:nvPr/>
        </p:nvSpPr>
        <p:spPr>
          <a:xfrm>
            <a:off x="462395" y="5981211"/>
            <a:ext cx="768148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smtClean="0">
                <a:ln>
                  <a:noFill/>
                </a:ln>
                <a:solidFill>
                  <a:srgbClr val="FFFFFF">
                    <a:lumMod val="85000"/>
                  </a:srgbClr>
                </a:solidFill>
                <a:effectLst/>
                <a:uLnTx/>
                <a:uFillTx/>
                <a:latin typeface="Segoe UI"/>
                <a:ea typeface="+mn-ea"/>
                <a:cs typeface="+mn-cs"/>
              </a:rPr>
              <a:t>Allan Mitchell – Real-Time</a:t>
            </a:r>
            <a:r>
              <a:rPr kumimoji="0" lang="en-GB" sz="1800" b="1" i="0" u="none" strike="noStrike" kern="1200" cap="none" spc="0" normalizeH="0" noProof="0" dirty="0" smtClean="0">
                <a:ln>
                  <a:noFill/>
                </a:ln>
                <a:solidFill>
                  <a:srgbClr val="FFFFFF">
                    <a:lumMod val="85000"/>
                  </a:srgbClr>
                </a:solidFill>
                <a:effectLst/>
                <a:uLnTx/>
                <a:uFillTx/>
                <a:latin typeface="Segoe UI"/>
                <a:ea typeface="+mn-ea"/>
                <a:cs typeface="+mn-cs"/>
              </a:rPr>
              <a:t> Data Consultant </a:t>
            </a:r>
            <a:r>
              <a:rPr kumimoji="0" lang="en-GB" sz="1800" b="1" i="0" u="none" strike="noStrike" kern="1200" cap="none" spc="0" normalizeH="0" baseline="0" noProof="0" dirty="0" smtClean="0">
                <a:ln>
                  <a:noFill/>
                </a:ln>
                <a:solidFill>
                  <a:srgbClr val="FFFFFF">
                    <a:lumMod val="85000"/>
                  </a:srgbClr>
                </a:solidFill>
                <a:effectLst/>
                <a:uLnTx/>
                <a:uFillTx/>
                <a:latin typeface="Segoe UI"/>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smtClean="0">
                <a:ln>
                  <a:noFill/>
                </a:ln>
                <a:solidFill>
                  <a:srgbClr val="FFFFFF">
                    <a:lumMod val="85000"/>
                  </a:srgbClr>
                </a:solidFill>
                <a:effectLst/>
                <a:uLnTx/>
                <a:uFillTx/>
                <a:latin typeface="Segoe UI"/>
                <a:ea typeface="+mn-ea"/>
                <a:cs typeface="+mn-cs"/>
              </a:rPr>
              <a:t>@</a:t>
            </a:r>
            <a:r>
              <a:rPr kumimoji="0" lang="en-GB" sz="1800" b="0" i="0" u="none" strike="noStrike" kern="1200" cap="none" spc="0" normalizeH="0" baseline="0" noProof="0" dirty="0" err="1" smtClean="0">
                <a:ln>
                  <a:noFill/>
                </a:ln>
                <a:solidFill>
                  <a:srgbClr val="FFFFFF">
                    <a:lumMod val="85000"/>
                  </a:srgbClr>
                </a:solidFill>
                <a:effectLst/>
                <a:uLnTx/>
                <a:uFillTx/>
                <a:latin typeface="Segoe UI"/>
                <a:ea typeface="+mn-ea"/>
                <a:cs typeface="+mn-cs"/>
              </a:rPr>
              <a:t>allanSQLIS</a:t>
            </a:r>
            <a:endParaRPr kumimoji="0" lang="en-GB" sz="1800" b="0" i="0" u="none" strike="noStrike" kern="1200" cap="none" spc="0" normalizeH="0" baseline="0" noProof="0" dirty="0">
              <a:ln>
                <a:noFill/>
              </a:ln>
              <a:solidFill>
                <a:srgbClr val="FFFFFF">
                  <a:lumMod val="85000"/>
                </a:srgbClr>
              </a:solidFill>
              <a:effectLst/>
              <a:uLnTx/>
              <a:uFillTx/>
              <a:latin typeface="Segoe UI"/>
              <a:ea typeface="+mn-ea"/>
              <a:cs typeface="+mn-cs"/>
            </a:endParaRPr>
          </a:p>
        </p:txBody>
      </p:sp>
    </p:spTree>
    <p:extLst>
      <p:ext uri="{BB962C8B-B14F-4D97-AF65-F5344CB8AC3E}">
        <p14:creationId xmlns:p14="http://schemas.microsoft.com/office/powerpoint/2010/main" val="11931789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44215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71920" y="2235200"/>
            <a:ext cx="11338278" cy="2387600"/>
          </a:xfrm>
        </p:spPr>
        <p:txBody>
          <a:bodyPr anchor="ctr">
            <a:noAutofit/>
          </a:bodyPr>
          <a:lstStyle/>
          <a:p>
            <a:pPr>
              <a:lnSpc>
                <a:spcPct val="100000"/>
              </a:lnSpc>
            </a:pPr>
            <a:r>
              <a:rPr lang="en-GB" sz="7200" dirty="0" smtClean="0">
                <a:solidFill>
                  <a:schemeClr val="bg1"/>
                </a:solidFill>
                <a:latin typeface="Segoe UI Light" panose="020B0502040204020203" pitchFamily="34" charset="0"/>
                <a:cs typeface="Segoe UI Light" panose="020B0502040204020203" pitchFamily="34" charset="0"/>
              </a:rPr>
              <a:t>Blinky and the Cloud</a:t>
            </a:r>
            <a:br>
              <a:rPr lang="en-GB" sz="7200" dirty="0" smtClean="0">
                <a:solidFill>
                  <a:schemeClr val="bg1"/>
                </a:solidFill>
                <a:latin typeface="Segoe UI Light" panose="020B0502040204020203" pitchFamily="34" charset="0"/>
                <a:cs typeface="Segoe UI Light" panose="020B0502040204020203" pitchFamily="34" charset="0"/>
              </a:rPr>
            </a:br>
            <a:r>
              <a:rPr lang="en-GB" sz="3200" dirty="0" smtClean="0">
                <a:solidFill>
                  <a:srgbClr val="F2F2F2"/>
                </a:solidFill>
                <a:latin typeface="Segoe UI Light" panose="020B0502040204020203" pitchFamily="34" charset="0"/>
                <a:cs typeface="Segoe UI Light" panose="020B0502040204020203" pitchFamily="34" charset="0"/>
              </a:rPr>
              <a:t>Connecting your devices to the cloud</a:t>
            </a:r>
            <a:endParaRPr lang="en-GB" sz="3200" dirty="0">
              <a:solidFill>
                <a:schemeClr val="bg1"/>
              </a:solidFill>
              <a:latin typeface="Segoe UI Light" panose="020B0502040204020203" pitchFamily="34" charset="0"/>
              <a:cs typeface="Segoe UI Light" panose="020B0502040204020203" pitchFamily="34" charset="0"/>
            </a:endParaRPr>
          </a:p>
        </p:txBody>
      </p:sp>
      <p:sp>
        <p:nvSpPr>
          <p:cNvPr id="3" name="Footer Placeholder 3"/>
          <p:cNvSpPr txBox="1">
            <a:spLocks/>
          </p:cNvSpPr>
          <p:nvPr/>
        </p:nvSpPr>
        <p:spPr>
          <a:xfrm>
            <a:off x="471920" y="6067475"/>
            <a:ext cx="1932462"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smtClean="0">
                <a:ln>
                  <a:noFill/>
                </a:ln>
                <a:solidFill>
                  <a:srgbClr val="FFFFFF">
                    <a:lumMod val="85000"/>
                  </a:srgbClr>
                </a:solidFill>
                <a:effectLst/>
                <a:uLnTx/>
                <a:uFillTx/>
                <a:latin typeface="Segoe UI"/>
                <a:ea typeface="+mn-ea"/>
                <a:cs typeface="+mn-cs"/>
              </a:rPr>
              <a:t>@AmyKateNicho</a:t>
            </a:r>
            <a:endParaRPr kumimoji="0" lang="en-GB" sz="1800" b="0" i="0" u="none" strike="noStrike" kern="1200" cap="none" spc="0" normalizeH="0" baseline="0" noProof="0" dirty="0">
              <a:ln>
                <a:noFill/>
              </a:ln>
              <a:solidFill>
                <a:srgbClr val="FFFFFF">
                  <a:lumMod val="85000"/>
                </a:srgbClr>
              </a:solidFill>
              <a:effectLst/>
              <a:uLnTx/>
              <a:uFillTx/>
              <a:latin typeface="Segoe UI"/>
              <a:ea typeface="+mn-ea"/>
              <a:cs typeface="+mn-cs"/>
            </a:endParaRPr>
          </a:p>
        </p:txBody>
      </p:sp>
      <p:sp>
        <p:nvSpPr>
          <p:cNvPr id="5" name="Rectangle 4"/>
          <p:cNvSpPr/>
          <p:nvPr/>
        </p:nvSpPr>
        <p:spPr>
          <a:xfrm>
            <a:off x="2404382" y="6067475"/>
            <a:ext cx="1473480" cy="369332"/>
          </a:xfrm>
          <a:prstGeom prst="rect">
            <a:avLst/>
          </a:prstGeom>
        </p:spPr>
        <p:txBody>
          <a:bodyPr wrap="none">
            <a:spAutoFit/>
          </a:bodyPr>
          <a:lstStyle/>
          <a:p>
            <a:pPr lvl="0">
              <a:defRPr/>
            </a:pPr>
            <a:r>
              <a:rPr lang="en-GB" dirty="0">
                <a:solidFill>
                  <a:srgbClr val="FFFFFF">
                    <a:lumMod val="85000"/>
                  </a:srgbClr>
                </a:solidFill>
              </a:rPr>
              <a:t>@</a:t>
            </a:r>
            <a:r>
              <a:rPr lang="en-GB" dirty="0" err="1">
                <a:solidFill>
                  <a:srgbClr val="FFFFFF">
                    <a:lumMod val="85000"/>
                  </a:srgbClr>
                </a:solidFill>
              </a:rPr>
              <a:t>allanSQLIS</a:t>
            </a:r>
            <a:endParaRPr lang="en-GB" dirty="0">
              <a:solidFill>
                <a:srgbClr val="FFFFFF">
                  <a:lumMod val="85000"/>
                </a:srgbClr>
              </a:solidFill>
            </a:endParaRPr>
          </a:p>
        </p:txBody>
      </p:sp>
    </p:spTree>
    <p:extLst>
      <p:ext uri="{BB962C8B-B14F-4D97-AF65-F5344CB8AC3E}">
        <p14:creationId xmlns:p14="http://schemas.microsoft.com/office/powerpoint/2010/main" val="3325671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369775" y="1907435"/>
            <a:ext cx="10822225" cy="4950565"/>
            <a:chOff x="1646238" y="2055778"/>
            <a:chExt cx="10823760" cy="4951268"/>
          </a:xfrm>
        </p:grpSpPr>
        <p:sp>
          <p:nvSpPr>
            <p:cNvPr id="5" name="Freeform 34"/>
            <p:cNvSpPr>
              <a:spLocks/>
            </p:cNvSpPr>
            <p:nvPr/>
          </p:nvSpPr>
          <p:spPr bwMode="auto">
            <a:xfrm>
              <a:off x="2941546" y="6158008"/>
              <a:ext cx="225610" cy="673358"/>
            </a:xfrm>
            <a:custGeom>
              <a:avLst/>
              <a:gdLst>
                <a:gd name="T0" fmla="*/ 144 w 260"/>
                <a:gd name="T1" fmla="*/ 0 h 776"/>
                <a:gd name="T2" fmla="*/ 0 w 260"/>
                <a:gd name="T3" fmla="*/ 776 h 776"/>
                <a:gd name="T4" fmla="*/ 260 w 260"/>
                <a:gd name="T5" fmla="*/ 776 h 776"/>
                <a:gd name="T6" fmla="*/ 144 w 260"/>
                <a:gd name="T7" fmla="*/ 0 h 776"/>
              </a:gdLst>
              <a:ahLst/>
              <a:cxnLst>
                <a:cxn ang="0">
                  <a:pos x="T0" y="T1"/>
                </a:cxn>
                <a:cxn ang="0">
                  <a:pos x="T2" y="T3"/>
                </a:cxn>
                <a:cxn ang="0">
                  <a:pos x="T4" y="T5"/>
                </a:cxn>
                <a:cxn ang="0">
                  <a:pos x="T6" y="T7"/>
                </a:cxn>
              </a:cxnLst>
              <a:rect l="0" t="0" r="r" b="b"/>
              <a:pathLst>
                <a:path w="260" h="776">
                  <a:moveTo>
                    <a:pt x="144" y="0"/>
                  </a:moveTo>
                  <a:lnTo>
                    <a:pt x="0" y="776"/>
                  </a:lnTo>
                  <a:lnTo>
                    <a:pt x="260" y="776"/>
                  </a:lnTo>
                  <a:lnTo>
                    <a:pt x="144" y="0"/>
                  </a:ln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6" name="Group 5"/>
            <p:cNvGrpSpPr/>
            <p:nvPr/>
          </p:nvGrpSpPr>
          <p:grpSpPr>
            <a:xfrm>
              <a:off x="1646238" y="6071588"/>
              <a:ext cx="10823760" cy="935458"/>
              <a:chOff x="1646238" y="4678597"/>
              <a:chExt cx="10823760" cy="2328447"/>
            </a:xfrm>
          </p:grpSpPr>
          <p:sp>
            <p:nvSpPr>
              <p:cNvPr id="74" name="Freeform 36"/>
              <p:cNvSpPr>
                <a:spLocks/>
              </p:cNvSpPr>
              <p:nvPr/>
            </p:nvSpPr>
            <p:spPr bwMode="auto">
              <a:xfrm>
                <a:off x="4872038" y="6195831"/>
                <a:ext cx="3895725" cy="811213"/>
              </a:xfrm>
              <a:custGeom>
                <a:avLst/>
                <a:gdLst>
                  <a:gd name="T0" fmla="*/ 641 w 1037"/>
                  <a:gd name="T1" fmla="*/ 10 h 215"/>
                  <a:gd name="T2" fmla="*/ 629 w 1037"/>
                  <a:gd name="T3" fmla="*/ 8 h 215"/>
                  <a:gd name="T4" fmla="*/ 601 w 1037"/>
                  <a:gd name="T5" fmla="*/ 5 h 215"/>
                  <a:gd name="T6" fmla="*/ 544 w 1037"/>
                  <a:gd name="T7" fmla="*/ 1 h 215"/>
                  <a:gd name="T8" fmla="*/ 512 w 1037"/>
                  <a:gd name="T9" fmla="*/ 0 h 215"/>
                  <a:gd name="T10" fmla="*/ 0 w 1037"/>
                  <a:gd name="T11" fmla="*/ 215 h 215"/>
                  <a:gd name="T12" fmla="*/ 367 w 1037"/>
                  <a:gd name="T13" fmla="*/ 215 h 215"/>
                  <a:gd name="T14" fmla="*/ 1037 w 1037"/>
                  <a:gd name="T15" fmla="*/ 215 h 215"/>
                  <a:gd name="T16" fmla="*/ 641 w 1037"/>
                  <a:gd name="T17" fmla="*/ 10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7" h="215">
                    <a:moveTo>
                      <a:pt x="641" y="10"/>
                    </a:moveTo>
                    <a:cubicBezTo>
                      <a:pt x="637" y="10"/>
                      <a:pt x="633" y="9"/>
                      <a:pt x="629" y="8"/>
                    </a:cubicBezTo>
                    <a:cubicBezTo>
                      <a:pt x="620" y="7"/>
                      <a:pt x="611" y="6"/>
                      <a:pt x="601" y="5"/>
                    </a:cubicBezTo>
                    <a:cubicBezTo>
                      <a:pt x="582" y="2"/>
                      <a:pt x="563" y="1"/>
                      <a:pt x="544" y="1"/>
                    </a:cubicBezTo>
                    <a:cubicBezTo>
                      <a:pt x="533" y="0"/>
                      <a:pt x="523" y="0"/>
                      <a:pt x="512" y="0"/>
                    </a:cubicBezTo>
                    <a:cubicBezTo>
                      <a:pt x="327" y="2"/>
                      <a:pt x="142" y="73"/>
                      <a:pt x="0" y="215"/>
                    </a:cubicBezTo>
                    <a:cubicBezTo>
                      <a:pt x="367" y="215"/>
                      <a:pt x="367" y="215"/>
                      <a:pt x="367" y="215"/>
                    </a:cubicBezTo>
                    <a:cubicBezTo>
                      <a:pt x="1037" y="215"/>
                      <a:pt x="1037" y="215"/>
                      <a:pt x="1037" y="215"/>
                    </a:cubicBezTo>
                    <a:cubicBezTo>
                      <a:pt x="925" y="103"/>
                      <a:pt x="786" y="35"/>
                      <a:pt x="641" y="10"/>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5" name="Freeform 37"/>
              <p:cNvSpPr>
                <a:spLocks/>
              </p:cNvSpPr>
              <p:nvPr/>
            </p:nvSpPr>
            <p:spPr bwMode="auto">
              <a:xfrm>
                <a:off x="1646238" y="5759268"/>
                <a:ext cx="5989638" cy="1247775"/>
              </a:xfrm>
              <a:custGeom>
                <a:avLst/>
                <a:gdLst>
                  <a:gd name="T0" fmla="*/ 985 w 1595"/>
                  <a:gd name="T1" fmla="*/ 16 h 331"/>
                  <a:gd name="T2" fmla="*/ 968 w 1595"/>
                  <a:gd name="T3" fmla="*/ 13 h 331"/>
                  <a:gd name="T4" fmla="*/ 925 w 1595"/>
                  <a:gd name="T5" fmla="*/ 7 h 331"/>
                  <a:gd name="T6" fmla="*/ 836 w 1595"/>
                  <a:gd name="T7" fmla="*/ 1 h 331"/>
                  <a:gd name="T8" fmla="*/ 788 w 1595"/>
                  <a:gd name="T9" fmla="*/ 0 h 331"/>
                  <a:gd name="T10" fmla="*/ 0 w 1595"/>
                  <a:gd name="T11" fmla="*/ 331 h 331"/>
                  <a:gd name="T12" fmla="*/ 564 w 1595"/>
                  <a:gd name="T13" fmla="*/ 331 h 331"/>
                  <a:gd name="T14" fmla="*/ 1595 w 1595"/>
                  <a:gd name="T15" fmla="*/ 331 h 331"/>
                  <a:gd name="T16" fmla="*/ 985 w 1595"/>
                  <a:gd name="T17" fmla="*/ 16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95" h="331">
                    <a:moveTo>
                      <a:pt x="985" y="16"/>
                    </a:moveTo>
                    <a:cubicBezTo>
                      <a:pt x="980" y="15"/>
                      <a:pt x="974" y="14"/>
                      <a:pt x="968" y="13"/>
                    </a:cubicBezTo>
                    <a:cubicBezTo>
                      <a:pt x="954" y="11"/>
                      <a:pt x="939" y="9"/>
                      <a:pt x="925" y="7"/>
                    </a:cubicBezTo>
                    <a:cubicBezTo>
                      <a:pt x="895" y="4"/>
                      <a:pt x="866" y="2"/>
                      <a:pt x="836" y="1"/>
                    </a:cubicBezTo>
                    <a:cubicBezTo>
                      <a:pt x="820" y="0"/>
                      <a:pt x="804" y="0"/>
                      <a:pt x="788" y="0"/>
                    </a:cubicBezTo>
                    <a:cubicBezTo>
                      <a:pt x="502" y="3"/>
                      <a:pt x="218" y="113"/>
                      <a:pt x="0" y="331"/>
                    </a:cubicBezTo>
                    <a:cubicBezTo>
                      <a:pt x="564" y="331"/>
                      <a:pt x="564" y="331"/>
                      <a:pt x="564" y="331"/>
                    </a:cubicBezTo>
                    <a:cubicBezTo>
                      <a:pt x="1595" y="331"/>
                      <a:pt x="1595" y="331"/>
                      <a:pt x="1595" y="331"/>
                    </a:cubicBezTo>
                    <a:cubicBezTo>
                      <a:pt x="1422" y="159"/>
                      <a:pt x="1208" y="54"/>
                      <a:pt x="985" y="16"/>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6" name="Freeform 36"/>
              <p:cNvSpPr>
                <a:spLocks/>
              </p:cNvSpPr>
              <p:nvPr/>
            </p:nvSpPr>
            <p:spPr bwMode="auto">
              <a:xfrm>
                <a:off x="5397370" y="4678597"/>
                <a:ext cx="7072628" cy="2328445"/>
              </a:xfrm>
              <a:custGeom>
                <a:avLst/>
                <a:gdLst>
                  <a:gd name="T0" fmla="*/ 641 w 1037"/>
                  <a:gd name="T1" fmla="*/ 10 h 215"/>
                  <a:gd name="T2" fmla="*/ 629 w 1037"/>
                  <a:gd name="T3" fmla="*/ 8 h 215"/>
                  <a:gd name="T4" fmla="*/ 601 w 1037"/>
                  <a:gd name="T5" fmla="*/ 5 h 215"/>
                  <a:gd name="T6" fmla="*/ 544 w 1037"/>
                  <a:gd name="T7" fmla="*/ 1 h 215"/>
                  <a:gd name="T8" fmla="*/ 512 w 1037"/>
                  <a:gd name="T9" fmla="*/ 0 h 215"/>
                  <a:gd name="T10" fmla="*/ 0 w 1037"/>
                  <a:gd name="T11" fmla="*/ 215 h 215"/>
                  <a:gd name="T12" fmla="*/ 367 w 1037"/>
                  <a:gd name="T13" fmla="*/ 215 h 215"/>
                  <a:gd name="T14" fmla="*/ 1037 w 1037"/>
                  <a:gd name="T15" fmla="*/ 215 h 215"/>
                  <a:gd name="T16" fmla="*/ 641 w 1037"/>
                  <a:gd name="T17" fmla="*/ 10 h 215"/>
                  <a:gd name="connsiteX0" fmla="*/ 10020 w 10457"/>
                  <a:gd name="connsiteY0" fmla="*/ 0 h 15493"/>
                  <a:gd name="connsiteX1" fmla="*/ 6066 w 10457"/>
                  <a:gd name="connsiteY1" fmla="*/ 5865 h 15493"/>
                  <a:gd name="connsiteX2" fmla="*/ 5796 w 10457"/>
                  <a:gd name="connsiteY2" fmla="*/ 5726 h 15493"/>
                  <a:gd name="connsiteX3" fmla="*/ 5246 w 10457"/>
                  <a:gd name="connsiteY3" fmla="*/ 5540 h 15493"/>
                  <a:gd name="connsiteX4" fmla="*/ 4937 w 10457"/>
                  <a:gd name="connsiteY4" fmla="*/ 5493 h 15493"/>
                  <a:gd name="connsiteX5" fmla="*/ 0 w 10457"/>
                  <a:gd name="connsiteY5" fmla="*/ 15493 h 15493"/>
                  <a:gd name="connsiteX6" fmla="*/ 3539 w 10457"/>
                  <a:gd name="connsiteY6" fmla="*/ 15493 h 15493"/>
                  <a:gd name="connsiteX7" fmla="*/ 10000 w 10457"/>
                  <a:gd name="connsiteY7" fmla="*/ 15493 h 15493"/>
                  <a:gd name="connsiteX8" fmla="*/ 10020 w 10457"/>
                  <a:gd name="connsiteY8" fmla="*/ 0 h 15493"/>
                  <a:gd name="connsiteX0" fmla="*/ 10020 w 10639"/>
                  <a:gd name="connsiteY0" fmla="*/ 0 h 15493"/>
                  <a:gd name="connsiteX1" fmla="*/ 6066 w 10639"/>
                  <a:gd name="connsiteY1" fmla="*/ 5865 h 15493"/>
                  <a:gd name="connsiteX2" fmla="*/ 5796 w 10639"/>
                  <a:gd name="connsiteY2" fmla="*/ 5726 h 15493"/>
                  <a:gd name="connsiteX3" fmla="*/ 5246 w 10639"/>
                  <a:gd name="connsiteY3" fmla="*/ 5540 h 15493"/>
                  <a:gd name="connsiteX4" fmla="*/ 4937 w 10639"/>
                  <a:gd name="connsiteY4" fmla="*/ 5493 h 15493"/>
                  <a:gd name="connsiteX5" fmla="*/ 0 w 10639"/>
                  <a:gd name="connsiteY5" fmla="*/ 15493 h 15493"/>
                  <a:gd name="connsiteX6" fmla="*/ 3539 w 10639"/>
                  <a:gd name="connsiteY6" fmla="*/ 15493 h 15493"/>
                  <a:gd name="connsiteX7" fmla="*/ 10000 w 10639"/>
                  <a:gd name="connsiteY7" fmla="*/ 15493 h 15493"/>
                  <a:gd name="connsiteX8" fmla="*/ 10020 w 10639"/>
                  <a:gd name="connsiteY8" fmla="*/ 0 h 15493"/>
                  <a:gd name="connsiteX0" fmla="*/ 10020 w 10023"/>
                  <a:gd name="connsiteY0" fmla="*/ 0 h 15493"/>
                  <a:gd name="connsiteX1" fmla="*/ 6066 w 10023"/>
                  <a:gd name="connsiteY1" fmla="*/ 5865 h 15493"/>
                  <a:gd name="connsiteX2" fmla="*/ 5796 w 10023"/>
                  <a:gd name="connsiteY2" fmla="*/ 5726 h 15493"/>
                  <a:gd name="connsiteX3" fmla="*/ 5246 w 10023"/>
                  <a:gd name="connsiteY3" fmla="*/ 5540 h 15493"/>
                  <a:gd name="connsiteX4" fmla="*/ 4937 w 10023"/>
                  <a:gd name="connsiteY4" fmla="*/ 5493 h 15493"/>
                  <a:gd name="connsiteX5" fmla="*/ 0 w 10023"/>
                  <a:gd name="connsiteY5" fmla="*/ 15493 h 15493"/>
                  <a:gd name="connsiteX6" fmla="*/ 3539 w 10023"/>
                  <a:gd name="connsiteY6" fmla="*/ 15493 h 15493"/>
                  <a:gd name="connsiteX7" fmla="*/ 10000 w 10023"/>
                  <a:gd name="connsiteY7" fmla="*/ 15493 h 15493"/>
                  <a:gd name="connsiteX8" fmla="*/ 10020 w 10023"/>
                  <a:gd name="connsiteY8" fmla="*/ 0 h 15493"/>
                  <a:gd name="connsiteX0" fmla="*/ 9980 w 10003"/>
                  <a:gd name="connsiteY0" fmla="*/ 0 h 15815"/>
                  <a:gd name="connsiteX1" fmla="*/ 6066 w 10003"/>
                  <a:gd name="connsiteY1" fmla="*/ 6187 h 15815"/>
                  <a:gd name="connsiteX2" fmla="*/ 5796 w 10003"/>
                  <a:gd name="connsiteY2" fmla="*/ 6048 h 15815"/>
                  <a:gd name="connsiteX3" fmla="*/ 5246 w 10003"/>
                  <a:gd name="connsiteY3" fmla="*/ 5862 h 15815"/>
                  <a:gd name="connsiteX4" fmla="*/ 4937 w 10003"/>
                  <a:gd name="connsiteY4" fmla="*/ 5815 h 15815"/>
                  <a:gd name="connsiteX5" fmla="*/ 0 w 10003"/>
                  <a:gd name="connsiteY5" fmla="*/ 15815 h 15815"/>
                  <a:gd name="connsiteX6" fmla="*/ 3539 w 10003"/>
                  <a:gd name="connsiteY6" fmla="*/ 15815 h 15815"/>
                  <a:gd name="connsiteX7" fmla="*/ 10000 w 10003"/>
                  <a:gd name="connsiteY7" fmla="*/ 15815 h 15815"/>
                  <a:gd name="connsiteX8" fmla="*/ 9980 w 10003"/>
                  <a:gd name="connsiteY8" fmla="*/ 0 h 15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003" h="15815">
                    <a:moveTo>
                      <a:pt x="9980" y="0"/>
                    </a:moveTo>
                    <a:cubicBezTo>
                      <a:pt x="9942" y="0"/>
                      <a:pt x="6104" y="6234"/>
                      <a:pt x="6066" y="6187"/>
                    </a:cubicBezTo>
                    <a:cubicBezTo>
                      <a:pt x="5979" y="6141"/>
                      <a:pt x="5892" y="6094"/>
                      <a:pt x="5796" y="6048"/>
                    </a:cubicBezTo>
                    <a:cubicBezTo>
                      <a:pt x="5612" y="5908"/>
                      <a:pt x="5429" y="5862"/>
                      <a:pt x="5246" y="5862"/>
                    </a:cubicBezTo>
                    <a:cubicBezTo>
                      <a:pt x="5140" y="5815"/>
                      <a:pt x="5043" y="5815"/>
                      <a:pt x="4937" y="5815"/>
                    </a:cubicBezTo>
                    <a:cubicBezTo>
                      <a:pt x="3153" y="5908"/>
                      <a:pt x="1369" y="9210"/>
                      <a:pt x="0" y="15815"/>
                    </a:cubicBezTo>
                    <a:lnTo>
                      <a:pt x="3539" y="15815"/>
                    </a:lnTo>
                    <a:lnTo>
                      <a:pt x="10000" y="15815"/>
                    </a:lnTo>
                    <a:cubicBezTo>
                      <a:pt x="10011" y="4326"/>
                      <a:pt x="9991" y="5833"/>
                      <a:pt x="9980" y="0"/>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7" name="Freeform 38"/>
              <p:cNvSpPr>
                <a:spLocks/>
              </p:cNvSpPr>
              <p:nvPr/>
            </p:nvSpPr>
            <p:spPr bwMode="auto">
              <a:xfrm>
                <a:off x="7722099" y="5764031"/>
                <a:ext cx="2136775" cy="1243013"/>
              </a:xfrm>
              <a:custGeom>
                <a:avLst/>
                <a:gdLst>
                  <a:gd name="T0" fmla="*/ 569 w 569"/>
                  <a:gd name="T1" fmla="*/ 1 h 330"/>
                  <a:gd name="T2" fmla="*/ 559 w 569"/>
                  <a:gd name="T3" fmla="*/ 0 h 330"/>
                  <a:gd name="T4" fmla="*/ 0 w 569"/>
                  <a:gd name="T5" fmla="*/ 330 h 330"/>
                  <a:gd name="T6" fmla="*/ 106 w 569"/>
                  <a:gd name="T7" fmla="*/ 330 h 330"/>
                  <a:gd name="T8" fmla="*/ 569 w 569"/>
                  <a:gd name="T9" fmla="*/ 1 h 330"/>
                </a:gdLst>
                <a:ahLst/>
                <a:cxnLst>
                  <a:cxn ang="0">
                    <a:pos x="T0" y="T1"/>
                  </a:cxn>
                  <a:cxn ang="0">
                    <a:pos x="T2" y="T3"/>
                  </a:cxn>
                  <a:cxn ang="0">
                    <a:pos x="T4" y="T5"/>
                  </a:cxn>
                  <a:cxn ang="0">
                    <a:pos x="T6" y="T7"/>
                  </a:cxn>
                  <a:cxn ang="0">
                    <a:pos x="T8" y="T9"/>
                  </a:cxn>
                </a:cxnLst>
                <a:rect l="0" t="0" r="r" b="b"/>
                <a:pathLst>
                  <a:path w="569" h="330">
                    <a:moveTo>
                      <a:pt x="569" y="1"/>
                    </a:moveTo>
                    <a:cubicBezTo>
                      <a:pt x="565" y="1"/>
                      <a:pt x="562" y="0"/>
                      <a:pt x="559" y="0"/>
                    </a:cubicBezTo>
                    <a:cubicBezTo>
                      <a:pt x="221" y="64"/>
                      <a:pt x="0" y="330"/>
                      <a:pt x="0" y="330"/>
                    </a:cubicBezTo>
                    <a:cubicBezTo>
                      <a:pt x="106" y="330"/>
                      <a:pt x="106" y="330"/>
                      <a:pt x="106" y="330"/>
                    </a:cubicBezTo>
                    <a:cubicBezTo>
                      <a:pt x="106" y="330"/>
                      <a:pt x="315" y="75"/>
                      <a:pt x="569" y="1"/>
                    </a:cubicBezTo>
                    <a:close/>
                  </a:path>
                </a:pathLst>
              </a:custGeom>
              <a:solidFill>
                <a:srgbClr val="E8E8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8" name="Freeform 40"/>
              <p:cNvSpPr>
                <a:spLocks/>
              </p:cNvSpPr>
              <p:nvPr/>
            </p:nvSpPr>
            <p:spPr bwMode="auto">
              <a:xfrm>
                <a:off x="8004513" y="5876065"/>
                <a:ext cx="3854877" cy="1130979"/>
              </a:xfrm>
              <a:custGeom>
                <a:avLst/>
                <a:gdLst>
                  <a:gd name="T0" fmla="*/ 686 w 686"/>
                  <a:gd name="T1" fmla="*/ 36 h 329"/>
                  <a:gd name="T2" fmla="*/ 463 w 686"/>
                  <a:gd name="T3" fmla="*/ 0 h 329"/>
                  <a:gd name="T4" fmla="*/ 0 w 686"/>
                  <a:gd name="T5" fmla="*/ 329 h 329"/>
                  <a:gd name="T6" fmla="*/ 543 w 686"/>
                  <a:gd name="T7" fmla="*/ 329 h 329"/>
                  <a:gd name="T8" fmla="*/ 686 w 686"/>
                  <a:gd name="T9" fmla="*/ 36 h 329"/>
                  <a:gd name="connsiteX0" fmla="*/ 10000 w 10000"/>
                  <a:gd name="connsiteY0" fmla="*/ 216 h 9122"/>
                  <a:gd name="connsiteX1" fmla="*/ 4130 w 10000"/>
                  <a:gd name="connsiteY1" fmla="*/ 269 h 9122"/>
                  <a:gd name="connsiteX2" fmla="*/ 0 w 10000"/>
                  <a:gd name="connsiteY2" fmla="*/ 9122 h 9122"/>
                  <a:gd name="connsiteX3" fmla="*/ 7915 w 10000"/>
                  <a:gd name="connsiteY3" fmla="*/ 9122 h 9122"/>
                  <a:gd name="connsiteX4" fmla="*/ 10000 w 10000"/>
                  <a:gd name="connsiteY4" fmla="*/ 216 h 9122"/>
                  <a:gd name="connsiteX0" fmla="*/ 10000 w 10000"/>
                  <a:gd name="connsiteY0" fmla="*/ 237 h 10000"/>
                  <a:gd name="connsiteX1" fmla="*/ 4130 w 10000"/>
                  <a:gd name="connsiteY1" fmla="*/ 295 h 10000"/>
                  <a:gd name="connsiteX2" fmla="*/ 0 w 10000"/>
                  <a:gd name="connsiteY2" fmla="*/ 10000 h 10000"/>
                  <a:gd name="connsiteX3" fmla="*/ 7915 w 10000"/>
                  <a:gd name="connsiteY3" fmla="*/ 10000 h 10000"/>
                  <a:gd name="connsiteX4" fmla="*/ 10000 w 10000"/>
                  <a:gd name="connsiteY4" fmla="*/ 237 h 10000"/>
                  <a:gd name="connsiteX0" fmla="*/ 10000 w 10000"/>
                  <a:gd name="connsiteY0" fmla="*/ 237 h 10000"/>
                  <a:gd name="connsiteX1" fmla="*/ 3998 w 10000"/>
                  <a:gd name="connsiteY1" fmla="*/ 295 h 10000"/>
                  <a:gd name="connsiteX2" fmla="*/ 0 w 10000"/>
                  <a:gd name="connsiteY2" fmla="*/ 10000 h 10000"/>
                  <a:gd name="connsiteX3" fmla="*/ 7915 w 10000"/>
                  <a:gd name="connsiteY3" fmla="*/ 10000 h 10000"/>
                  <a:gd name="connsiteX4" fmla="*/ 10000 w 10000"/>
                  <a:gd name="connsiteY4" fmla="*/ 237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37"/>
                    </a:moveTo>
                    <a:cubicBezTo>
                      <a:pt x="8936" y="-396"/>
                      <a:pt x="5092" y="462"/>
                      <a:pt x="3998" y="295"/>
                    </a:cubicBezTo>
                    <a:cubicBezTo>
                      <a:pt x="1680" y="2760"/>
                      <a:pt x="0" y="10000"/>
                      <a:pt x="0" y="10000"/>
                    </a:cubicBezTo>
                    <a:lnTo>
                      <a:pt x="7915" y="10000"/>
                    </a:lnTo>
                    <a:cubicBezTo>
                      <a:pt x="7566" y="4669"/>
                      <a:pt x="9883" y="470"/>
                      <a:pt x="10000" y="237"/>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9" name="Freeform 39"/>
              <p:cNvSpPr>
                <a:spLocks/>
              </p:cNvSpPr>
              <p:nvPr/>
            </p:nvSpPr>
            <p:spPr bwMode="auto">
              <a:xfrm>
                <a:off x="10929041" y="5902143"/>
                <a:ext cx="942583" cy="1104901"/>
              </a:xfrm>
              <a:custGeom>
                <a:avLst/>
                <a:gdLst>
                  <a:gd name="T0" fmla="*/ 187 w 187"/>
                  <a:gd name="T1" fmla="*/ 6 h 293"/>
                  <a:gd name="T2" fmla="*/ 167 w 187"/>
                  <a:gd name="T3" fmla="*/ 0 h 293"/>
                  <a:gd name="T4" fmla="*/ 24 w 187"/>
                  <a:gd name="T5" fmla="*/ 293 h 293"/>
                  <a:gd name="T6" fmla="*/ 67 w 187"/>
                  <a:gd name="T7" fmla="*/ 293 h 293"/>
                  <a:gd name="T8" fmla="*/ 187 w 187"/>
                  <a:gd name="T9" fmla="*/ 6 h 293"/>
                </a:gdLst>
                <a:ahLst/>
                <a:cxnLst>
                  <a:cxn ang="0">
                    <a:pos x="T0" y="T1"/>
                  </a:cxn>
                  <a:cxn ang="0">
                    <a:pos x="T2" y="T3"/>
                  </a:cxn>
                  <a:cxn ang="0">
                    <a:pos x="T4" y="T5"/>
                  </a:cxn>
                  <a:cxn ang="0">
                    <a:pos x="T6" y="T7"/>
                  </a:cxn>
                  <a:cxn ang="0">
                    <a:pos x="T8" y="T9"/>
                  </a:cxn>
                </a:cxnLst>
                <a:rect l="0" t="0" r="r" b="b"/>
                <a:pathLst>
                  <a:path w="187" h="293">
                    <a:moveTo>
                      <a:pt x="187" y="6"/>
                    </a:moveTo>
                    <a:cubicBezTo>
                      <a:pt x="181" y="4"/>
                      <a:pt x="174" y="2"/>
                      <a:pt x="167" y="0"/>
                    </a:cubicBezTo>
                    <a:cubicBezTo>
                      <a:pt x="159" y="7"/>
                      <a:pt x="0" y="133"/>
                      <a:pt x="24" y="293"/>
                    </a:cubicBezTo>
                    <a:cubicBezTo>
                      <a:pt x="67" y="293"/>
                      <a:pt x="67" y="293"/>
                      <a:pt x="67" y="293"/>
                    </a:cubicBezTo>
                    <a:cubicBezTo>
                      <a:pt x="35" y="129"/>
                      <a:pt x="187" y="6"/>
                      <a:pt x="187" y="6"/>
                    </a:cubicBezTo>
                    <a:close/>
                  </a:path>
                </a:pathLst>
              </a:custGeom>
              <a:solidFill>
                <a:srgbClr val="E8E8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7" name="Freeform 6"/>
            <p:cNvSpPr>
              <a:spLocks/>
            </p:cNvSpPr>
            <p:nvPr/>
          </p:nvSpPr>
          <p:spPr bwMode="auto">
            <a:xfrm>
              <a:off x="8969564" y="2577182"/>
              <a:ext cx="1674590" cy="1102622"/>
            </a:xfrm>
            <a:custGeom>
              <a:avLst/>
              <a:gdLst>
                <a:gd name="T0" fmla="*/ 188 w 223"/>
                <a:gd name="T1" fmla="*/ 64 h 147"/>
                <a:gd name="T2" fmla="*/ 188 w 223"/>
                <a:gd name="T3" fmla="*/ 62 h 147"/>
                <a:gd name="T4" fmla="*/ 126 w 223"/>
                <a:gd name="T5" fmla="*/ 0 h 147"/>
                <a:gd name="T6" fmla="*/ 75 w 223"/>
                <a:gd name="T7" fmla="*/ 28 h 147"/>
                <a:gd name="T8" fmla="*/ 58 w 223"/>
                <a:gd name="T9" fmla="*/ 23 h 147"/>
                <a:gd name="T10" fmla="*/ 38 w 223"/>
                <a:gd name="T11" fmla="*/ 29 h 147"/>
                <a:gd name="T12" fmla="*/ 22 w 223"/>
                <a:gd name="T13" fmla="*/ 58 h 147"/>
                <a:gd name="T14" fmla="*/ 0 w 223"/>
                <a:gd name="T15" fmla="*/ 99 h 147"/>
                <a:gd name="T16" fmla="*/ 43 w 223"/>
                <a:gd name="T17" fmla="*/ 147 h 147"/>
                <a:gd name="T18" fmla="*/ 49 w 223"/>
                <a:gd name="T19" fmla="*/ 147 h 147"/>
                <a:gd name="T20" fmla="*/ 53 w 223"/>
                <a:gd name="T21" fmla="*/ 147 h 147"/>
                <a:gd name="T22" fmla="*/ 154 w 223"/>
                <a:gd name="T23" fmla="*/ 147 h 147"/>
                <a:gd name="T24" fmla="*/ 156 w 223"/>
                <a:gd name="T25" fmla="*/ 147 h 147"/>
                <a:gd name="T26" fmla="*/ 158 w 223"/>
                <a:gd name="T27" fmla="*/ 147 h 147"/>
                <a:gd name="T28" fmla="*/ 166 w 223"/>
                <a:gd name="T29" fmla="*/ 147 h 147"/>
                <a:gd name="T30" fmla="*/ 182 w 223"/>
                <a:gd name="T31" fmla="*/ 147 h 147"/>
                <a:gd name="T32" fmla="*/ 223 w 223"/>
                <a:gd name="T33" fmla="*/ 105 h 147"/>
                <a:gd name="T34" fmla="*/ 188 w 223"/>
                <a:gd name="T35" fmla="*/ 64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3" h="147">
                  <a:moveTo>
                    <a:pt x="188" y="64"/>
                  </a:moveTo>
                  <a:cubicBezTo>
                    <a:pt x="188" y="64"/>
                    <a:pt x="188" y="62"/>
                    <a:pt x="188" y="62"/>
                  </a:cubicBezTo>
                  <a:cubicBezTo>
                    <a:pt x="188" y="28"/>
                    <a:pt x="160" y="0"/>
                    <a:pt x="126" y="0"/>
                  </a:cubicBezTo>
                  <a:cubicBezTo>
                    <a:pt x="105" y="0"/>
                    <a:pt x="86" y="11"/>
                    <a:pt x="75" y="28"/>
                  </a:cubicBezTo>
                  <a:cubicBezTo>
                    <a:pt x="70" y="25"/>
                    <a:pt x="64" y="23"/>
                    <a:pt x="58" y="23"/>
                  </a:cubicBezTo>
                  <a:cubicBezTo>
                    <a:pt x="51" y="23"/>
                    <a:pt x="44" y="25"/>
                    <a:pt x="38" y="29"/>
                  </a:cubicBezTo>
                  <a:cubicBezTo>
                    <a:pt x="29" y="35"/>
                    <a:pt x="23" y="46"/>
                    <a:pt x="22" y="58"/>
                  </a:cubicBezTo>
                  <a:cubicBezTo>
                    <a:pt x="9" y="67"/>
                    <a:pt x="0" y="82"/>
                    <a:pt x="0" y="99"/>
                  </a:cubicBezTo>
                  <a:cubicBezTo>
                    <a:pt x="0" y="123"/>
                    <a:pt x="19" y="144"/>
                    <a:pt x="43" y="147"/>
                  </a:cubicBezTo>
                  <a:cubicBezTo>
                    <a:pt x="45" y="147"/>
                    <a:pt x="47" y="147"/>
                    <a:pt x="49" y="147"/>
                  </a:cubicBezTo>
                  <a:cubicBezTo>
                    <a:pt x="50" y="147"/>
                    <a:pt x="52" y="147"/>
                    <a:pt x="53" y="147"/>
                  </a:cubicBezTo>
                  <a:cubicBezTo>
                    <a:pt x="76" y="147"/>
                    <a:pt x="129" y="147"/>
                    <a:pt x="154" y="147"/>
                  </a:cubicBezTo>
                  <a:cubicBezTo>
                    <a:pt x="155" y="147"/>
                    <a:pt x="155" y="147"/>
                    <a:pt x="156" y="147"/>
                  </a:cubicBezTo>
                  <a:cubicBezTo>
                    <a:pt x="158" y="147"/>
                    <a:pt x="158" y="147"/>
                    <a:pt x="158" y="147"/>
                  </a:cubicBezTo>
                  <a:cubicBezTo>
                    <a:pt x="160" y="147"/>
                    <a:pt x="163" y="147"/>
                    <a:pt x="166" y="147"/>
                  </a:cubicBezTo>
                  <a:cubicBezTo>
                    <a:pt x="182" y="147"/>
                    <a:pt x="182" y="147"/>
                    <a:pt x="182" y="147"/>
                  </a:cubicBezTo>
                  <a:cubicBezTo>
                    <a:pt x="205" y="146"/>
                    <a:pt x="223" y="128"/>
                    <a:pt x="223" y="105"/>
                  </a:cubicBezTo>
                  <a:cubicBezTo>
                    <a:pt x="223" y="85"/>
                    <a:pt x="208" y="67"/>
                    <a:pt x="188" y="64"/>
                  </a:cubicBezTo>
                  <a:close/>
                </a:path>
              </a:pathLst>
            </a:custGeom>
            <a:solidFill>
              <a:schemeClr val="bg1">
                <a:lumMod val="95000"/>
                <a:alpha val="80000"/>
              </a:schemeClr>
            </a:solidFill>
            <a:ln>
              <a:noFill/>
            </a:ln>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Rectangle 35"/>
            <p:cNvSpPr>
              <a:spLocks noChangeArrowheads="1"/>
            </p:cNvSpPr>
            <p:nvPr/>
          </p:nvSpPr>
          <p:spPr bwMode="auto">
            <a:xfrm>
              <a:off x="6146107" y="6507102"/>
              <a:ext cx="68376" cy="25772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Oval 36"/>
            <p:cNvSpPr>
              <a:spLocks noChangeArrowheads="1"/>
            </p:cNvSpPr>
            <p:nvPr/>
          </p:nvSpPr>
          <p:spPr bwMode="auto">
            <a:xfrm>
              <a:off x="6006726" y="6279621"/>
              <a:ext cx="341878" cy="341878"/>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Oval 37"/>
            <p:cNvSpPr>
              <a:spLocks noChangeArrowheads="1"/>
            </p:cNvSpPr>
            <p:nvPr/>
          </p:nvSpPr>
          <p:spPr bwMode="auto">
            <a:xfrm>
              <a:off x="6052748" y="6103422"/>
              <a:ext cx="252464" cy="251149"/>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Rectangle 38"/>
            <p:cNvSpPr>
              <a:spLocks noChangeArrowheads="1"/>
            </p:cNvSpPr>
            <p:nvPr/>
          </p:nvSpPr>
          <p:spPr bwMode="auto">
            <a:xfrm>
              <a:off x="6594494" y="6507102"/>
              <a:ext cx="67061" cy="25772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Oval 39"/>
            <p:cNvSpPr>
              <a:spLocks noChangeArrowheads="1"/>
            </p:cNvSpPr>
            <p:nvPr/>
          </p:nvSpPr>
          <p:spPr bwMode="auto">
            <a:xfrm>
              <a:off x="6453798" y="6279621"/>
              <a:ext cx="344508" cy="341878"/>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 name="Oval 40"/>
            <p:cNvSpPr>
              <a:spLocks noChangeArrowheads="1"/>
            </p:cNvSpPr>
            <p:nvPr/>
          </p:nvSpPr>
          <p:spPr bwMode="auto">
            <a:xfrm>
              <a:off x="6501135" y="6103422"/>
              <a:ext cx="251150" cy="251149"/>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14" name="Group 13"/>
            <p:cNvGrpSpPr/>
            <p:nvPr/>
          </p:nvGrpSpPr>
          <p:grpSpPr>
            <a:xfrm>
              <a:off x="8716828" y="3891204"/>
              <a:ext cx="3719020" cy="2669719"/>
              <a:chOff x="9541716" y="4483355"/>
              <a:chExt cx="2894132" cy="2077569"/>
            </a:xfrm>
          </p:grpSpPr>
          <p:sp>
            <p:nvSpPr>
              <p:cNvPr id="18" name="Freeform 17"/>
              <p:cNvSpPr>
                <a:spLocks/>
              </p:cNvSpPr>
              <p:nvPr/>
            </p:nvSpPr>
            <p:spPr bwMode="auto">
              <a:xfrm>
                <a:off x="10439805" y="5452449"/>
                <a:ext cx="1307027" cy="1105845"/>
              </a:xfrm>
              <a:custGeom>
                <a:avLst/>
                <a:gdLst>
                  <a:gd name="T0" fmla="*/ 446 w 994"/>
                  <a:gd name="T1" fmla="*/ 141 h 841"/>
                  <a:gd name="T2" fmla="*/ 446 w 994"/>
                  <a:gd name="T3" fmla="*/ 0 h 841"/>
                  <a:gd name="T4" fmla="*/ 337 w 994"/>
                  <a:gd name="T5" fmla="*/ 0 h 841"/>
                  <a:gd name="T6" fmla="*/ 337 w 994"/>
                  <a:gd name="T7" fmla="*/ 141 h 841"/>
                  <a:gd name="T8" fmla="*/ 302 w 994"/>
                  <a:gd name="T9" fmla="*/ 141 h 841"/>
                  <a:gd name="T10" fmla="*/ 302 w 994"/>
                  <a:gd name="T11" fmla="*/ 0 h 841"/>
                  <a:gd name="T12" fmla="*/ 193 w 994"/>
                  <a:gd name="T13" fmla="*/ 0 h 841"/>
                  <a:gd name="T14" fmla="*/ 193 w 994"/>
                  <a:gd name="T15" fmla="*/ 141 h 841"/>
                  <a:gd name="T16" fmla="*/ 0 w 994"/>
                  <a:gd name="T17" fmla="*/ 141 h 841"/>
                  <a:gd name="T18" fmla="*/ 0 w 994"/>
                  <a:gd name="T19" fmla="*/ 177 h 841"/>
                  <a:gd name="T20" fmla="*/ 44 w 994"/>
                  <a:gd name="T21" fmla="*/ 177 h 841"/>
                  <a:gd name="T22" fmla="*/ 44 w 994"/>
                  <a:gd name="T23" fmla="*/ 841 h 841"/>
                  <a:gd name="T24" fmla="*/ 949 w 994"/>
                  <a:gd name="T25" fmla="*/ 841 h 841"/>
                  <a:gd name="T26" fmla="*/ 949 w 994"/>
                  <a:gd name="T27" fmla="*/ 177 h 841"/>
                  <a:gd name="T28" fmla="*/ 994 w 994"/>
                  <a:gd name="T29" fmla="*/ 177 h 841"/>
                  <a:gd name="T30" fmla="*/ 994 w 994"/>
                  <a:gd name="T31" fmla="*/ 141 h 841"/>
                  <a:gd name="T32" fmla="*/ 446 w 994"/>
                  <a:gd name="T33" fmla="*/ 141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4" h="841">
                    <a:moveTo>
                      <a:pt x="446" y="141"/>
                    </a:moveTo>
                    <a:lnTo>
                      <a:pt x="446" y="0"/>
                    </a:lnTo>
                    <a:lnTo>
                      <a:pt x="337" y="0"/>
                    </a:lnTo>
                    <a:lnTo>
                      <a:pt x="337" y="141"/>
                    </a:lnTo>
                    <a:lnTo>
                      <a:pt x="302" y="141"/>
                    </a:lnTo>
                    <a:lnTo>
                      <a:pt x="302" y="0"/>
                    </a:lnTo>
                    <a:lnTo>
                      <a:pt x="193" y="0"/>
                    </a:lnTo>
                    <a:lnTo>
                      <a:pt x="193" y="141"/>
                    </a:lnTo>
                    <a:lnTo>
                      <a:pt x="0" y="141"/>
                    </a:lnTo>
                    <a:lnTo>
                      <a:pt x="0" y="177"/>
                    </a:lnTo>
                    <a:lnTo>
                      <a:pt x="44" y="177"/>
                    </a:lnTo>
                    <a:lnTo>
                      <a:pt x="44" y="841"/>
                    </a:lnTo>
                    <a:lnTo>
                      <a:pt x="949" y="841"/>
                    </a:lnTo>
                    <a:lnTo>
                      <a:pt x="949" y="177"/>
                    </a:lnTo>
                    <a:lnTo>
                      <a:pt x="994" y="177"/>
                    </a:lnTo>
                    <a:lnTo>
                      <a:pt x="994" y="141"/>
                    </a:lnTo>
                    <a:lnTo>
                      <a:pt x="446" y="141"/>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 name="Freeform 18"/>
              <p:cNvSpPr>
                <a:spLocks/>
              </p:cNvSpPr>
              <p:nvPr/>
            </p:nvSpPr>
            <p:spPr bwMode="auto">
              <a:xfrm>
                <a:off x="11128821" y="5452449"/>
                <a:ext cx="1307027" cy="1105845"/>
              </a:xfrm>
              <a:custGeom>
                <a:avLst/>
                <a:gdLst>
                  <a:gd name="T0" fmla="*/ 449 w 994"/>
                  <a:gd name="T1" fmla="*/ 141 h 841"/>
                  <a:gd name="T2" fmla="*/ 449 w 994"/>
                  <a:gd name="T3" fmla="*/ 0 h 841"/>
                  <a:gd name="T4" fmla="*/ 340 w 994"/>
                  <a:gd name="T5" fmla="*/ 0 h 841"/>
                  <a:gd name="T6" fmla="*/ 340 w 994"/>
                  <a:gd name="T7" fmla="*/ 141 h 841"/>
                  <a:gd name="T8" fmla="*/ 302 w 994"/>
                  <a:gd name="T9" fmla="*/ 141 h 841"/>
                  <a:gd name="T10" fmla="*/ 302 w 994"/>
                  <a:gd name="T11" fmla="*/ 0 h 841"/>
                  <a:gd name="T12" fmla="*/ 194 w 994"/>
                  <a:gd name="T13" fmla="*/ 0 h 841"/>
                  <a:gd name="T14" fmla="*/ 194 w 994"/>
                  <a:gd name="T15" fmla="*/ 141 h 841"/>
                  <a:gd name="T16" fmla="*/ 0 w 994"/>
                  <a:gd name="T17" fmla="*/ 141 h 841"/>
                  <a:gd name="T18" fmla="*/ 0 w 994"/>
                  <a:gd name="T19" fmla="*/ 177 h 841"/>
                  <a:gd name="T20" fmla="*/ 45 w 994"/>
                  <a:gd name="T21" fmla="*/ 177 h 841"/>
                  <a:gd name="T22" fmla="*/ 45 w 994"/>
                  <a:gd name="T23" fmla="*/ 841 h 841"/>
                  <a:gd name="T24" fmla="*/ 952 w 994"/>
                  <a:gd name="T25" fmla="*/ 841 h 841"/>
                  <a:gd name="T26" fmla="*/ 952 w 994"/>
                  <a:gd name="T27" fmla="*/ 177 h 841"/>
                  <a:gd name="T28" fmla="*/ 994 w 994"/>
                  <a:gd name="T29" fmla="*/ 177 h 841"/>
                  <a:gd name="T30" fmla="*/ 994 w 994"/>
                  <a:gd name="T31" fmla="*/ 141 h 841"/>
                  <a:gd name="T32" fmla="*/ 449 w 994"/>
                  <a:gd name="T33" fmla="*/ 141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4" h="841">
                    <a:moveTo>
                      <a:pt x="449" y="141"/>
                    </a:moveTo>
                    <a:lnTo>
                      <a:pt x="449" y="0"/>
                    </a:lnTo>
                    <a:lnTo>
                      <a:pt x="340" y="0"/>
                    </a:lnTo>
                    <a:lnTo>
                      <a:pt x="340" y="141"/>
                    </a:lnTo>
                    <a:lnTo>
                      <a:pt x="302" y="141"/>
                    </a:lnTo>
                    <a:lnTo>
                      <a:pt x="302" y="0"/>
                    </a:lnTo>
                    <a:lnTo>
                      <a:pt x="194" y="0"/>
                    </a:lnTo>
                    <a:lnTo>
                      <a:pt x="194" y="141"/>
                    </a:lnTo>
                    <a:lnTo>
                      <a:pt x="0" y="141"/>
                    </a:lnTo>
                    <a:lnTo>
                      <a:pt x="0" y="177"/>
                    </a:lnTo>
                    <a:lnTo>
                      <a:pt x="45" y="177"/>
                    </a:lnTo>
                    <a:lnTo>
                      <a:pt x="45" y="841"/>
                    </a:lnTo>
                    <a:lnTo>
                      <a:pt x="952" y="841"/>
                    </a:lnTo>
                    <a:lnTo>
                      <a:pt x="952" y="177"/>
                    </a:lnTo>
                    <a:lnTo>
                      <a:pt x="994" y="177"/>
                    </a:lnTo>
                    <a:lnTo>
                      <a:pt x="994" y="141"/>
                    </a:lnTo>
                    <a:lnTo>
                      <a:pt x="449" y="141"/>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 name="Rectangle 10"/>
              <p:cNvSpPr>
                <a:spLocks noChangeArrowheads="1"/>
              </p:cNvSpPr>
              <p:nvPr/>
            </p:nvSpPr>
            <p:spPr bwMode="auto">
              <a:xfrm>
                <a:off x="9600888" y="5063234"/>
                <a:ext cx="1192630" cy="1497690"/>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 name="Rectangle 11"/>
              <p:cNvSpPr>
                <a:spLocks noChangeArrowheads="1"/>
              </p:cNvSpPr>
              <p:nvPr/>
            </p:nvSpPr>
            <p:spPr bwMode="auto">
              <a:xfrm>
                <a:off x="9541716" y="5017211"/>
                <a:ext cx="1310973" cy="46022"/>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 name="Rectangle 12"/>
              <p:cNvSpPr>
                <a:spLocks noChangeArrowheads="1"/>
              </p:cNvSpPr>
              <p:nvPr/>
            </p:nvSpPr>
            <p:spPr bwMode="auto">
              <a:xfrm>
                <a:off x="9712655" y="5199985"/>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 name="Rectangle 13"/>
              <p:cNvSpPr>
                <a:spLocks noChangeArrowheads="1"/>
              </p:cNvSpPr>
              <p:nvPr/>
            </p:nvSpPr>
            <p:spPr bwMode="auto">
              <a:xfrm>
                <a:off x="9712655" y="5199985"/>
                <a:ext cx="155160" cy="7758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 name="Rectangle 14"/>
              <p:cNvSpPr>
                <a:spLocks noChangeArrowheads="1"/>
              </p:cNvSpPr>
              <p:nvPr/>
            </p:nvSpPr>
            <p:spPr bwMode="auto">
              <a:xfrm>
                <a:off x="9982214" y="5199985"/>
                <a:ext cx="155160"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 name="Rectangle 15"/>
              <p:cNvSpPr>
                <a:spLocks noChangeArrowheads="1"/>
              </p:cNvSpPr>
              <p:nvPr/>
            </p:nvSpPr>
            <p:spPr bwMode="auto">
              <a:xfrm>
                <a:off x="10249141" y="5199985"/>
                <a:ext cx="156476"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 name="Rectangle 16"/>
              <p:cNvSpPr>
                <a:spLocks noChangeArrowheads="1"/>
              </p:cNvSpPr>
              <p:nvPr/>
            </p:nvSpPr>
            <p:spPr bwMode="auto">
              <a:xfrm>
                <a:off x="9982214" y="6257178"/>
                <a:ext cx="155160" cy="30374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 name="Rectangle 17"/>
              <p:cNvSpPr>
                <a:spLocks noChangeArrowheads="1"/>
              </p:cNvSpPr>
              <p:nvPr/>
            </p:nvSpPr>
            <p:spPr bwMode="auto">
              <a:xfrm>
                <a:off x="10249141" y="6257178"/>
                <a:ext cx="156476" cy="30374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 name="Rectangle 18"/>
              <p:cNvSpPr>
                <a:spLocks noChangeArrowheads="1"/>
              </p:cNvSpPr>
              <p:nvPr/>
            </p:nvSpPr>
            <p:spPr bwMode="auto">
              <a:xfrm>
                <a:off x="10520014" y="5199985"/>
                <a:ext cx="155160"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 name="Rectangle 19"/>
              <p:cNvSpPr>
                <a:spLocks noChangeArrowheads="1"/>
              </p:cNvSpPr>
              <p:nvPr/>
            </p:nvSpPr>
            <p:spPr bwMode="auto">
              <a:xfrm>
                <a:off x="9712655" y="5466913"/>
                <a:ext cx="155160" cy="1564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 name="Rectangle 20"/>
              <p:cNvSpPr>
                <a:spLocks noChangeArrowheads="1"/>
              </p:cNvSpPr>
              <p:nvPr/>
            </p:nvSpPr>
            <p:spPr bwMode="auto">
              <a:xfrm>
                <a:off x="9982214" y="5466913"/>
                <a:ext cx="155160" cy="15647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1" name="Rectangle 21"/>
              <p:cNvSpPr>
                <a:spLocks noChangeArrowheads="1"/>
              </p:cNvSpPr>
              <p:nvPr/>
            </p:nvSpPr>
            <p:spPr bwMode="auto">
              <a:xfrm>
                <a:off x="10249141" y="5466913"/>
                <a:ext cx="156476" cy="15647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2" name="Rectangle 22"/>
              <p:cNvSpPr>
                <a:spLocks noChangeArrowheads="1"/>
              </p:cNvSpPr>
              <p:nvPr/>
            </p:nvSpPr>
            <p:spPr bwMode="auto">
              <a:xfrm>
                <a:off x="10520014" y="5466913"/>
                <a:ext cx="155160" cy="15647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3" name="Rectangle 23"/>
              <p:cNvSpPr>
                <a:spLocks noChangeArrowheads="1"/>
              </p:cNvSpPr>
              <p:nvPr/>
            </p:nvSpPr>
            <p:spPr bwMode="auto">
              <a:xfrm>
                <a:off x="9712655" y="5737786"/>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4" name="Rectangle 24"/>
              <p:cNvSpPr>
                <a:spLocks noChangeArrowheads="1"/>
              </p:cNvSpPr>
              <p:nvPr/>
            </p:nvSpPr>
            <p:spPr bwMode="auto">
              <a:xfrm>
                <a:off x="9982214" y="5737786"/>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5" name="Rectangle 25"/>
              <p:cNvSpPr>
                <a:spLocks noChangeArrowheads="1"/>
              </p:cNvSpPr>
              <p:nvPr/>
            </p:nvSpPr>
            <p:spPr bwMode="auto">
              <a:xfrm>
                <a:off x="10249141" y="5737786"/>
                <a:ext cx="156476"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6" name="Rectangle 26"/>
              <p:cNvSpPr>
                <a:spLocks noChangeArrowheads="1"/>
              </p:cNvSpPr>
              <p:nvPr/>
            </p:nvSpPr>
            <p:spPr bwMode="auto">
              <a:xfrm>
                <a:off x="10520014" y="5737786"/>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 name="Rectangle 27"/>
              <p:cNvSpPr>
                <a:spLocks noChangeArrowheads="1"/>
              </p:cNvSpPr>
              <p:nvPr/>
            </p:nvSpPr>
            <p:spPr bwMode="auto">
              <a:xfrm>
                <a:off x="9712655" y="6004714"/>
                <a:ext cx="155160"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8" name="Rectangle 28"/>
              <p:cNvSpPr>
                <a:spLocks noChangeArrowheads="1"/>
              </p:cNvSpPr>
              <p:nvPr/>
            </p:nvSpPr>
            <p:spPr bwMode="auto">
              <a:xfrm>
                <a:off x="9982214" y="6004714"/>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9" name="Rectangle 29"/>
              <p:cNvSpPr>
                <a:spLocks noChangeArrowheads="1"/>
              </p:cNvSpPr>
              <p:nvPr/>
            </p:nvSpPr>
            <p:spPr bwMode="auto">
              <a:xfrm>
                <a:off x="10249141" y="6004714"/>
                <a:ext cx="156476"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0" name="Rectangle 30"/>
              <p:cNvSpPr>
                <a:spLocks noChangeArrowheads="1"/>
              </p:cNvSpPr>
              <p:nvPr/>
            </p:nvSpPr>
            <p:spPr bwMode="auto">
              <a:xfrm>
                <a:off x="10520014" y="6004714"/>
                <a:ext cx="155160"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1" name="Rectangle 31"/>
              <p:cNvSpPr>
                <a:spLocks noChangeArrowheads="1"/>
              </p:cNvSpPr>
              <p:nvPr/>
            </p:nvSpPr>
            <p:spPr bwMode="auto">
              <a:xfrm>
                <a:off x="9712655" y="5737786"/>
                <a:ext cx="155160" cy="7758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2" name="Rectangle 32"/>
              <p:cNvSpPr>
                <a:spLocks noChangeArrowheads="1"/>
              </p:cNvSpPr>
              <p:nvPr/>
            </p:nvSpPr>
            <p:spPr bwMode="auto">
              <a:xfrm>
                <a:off x="10520014" y="5737786"/>
                <a:ext cx="155160" cy="7758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3" name="Rectangle 33"/>
              <p:cNvSpPr>
                <a:spLocks noChangeArrowheads="1"/>
              </p:cNvSpPr>
              <p:nvPr/>
            </p:nvSpPr>
            <p:spPr bwMode="auto">
              <a:xfrm>
                <a:off x="10520014" y="5466913"/>
                <a:ext cx="155160" cy="7889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4" name="Rectangle 57"/>
              <p:cNvSpPr>
                <a:spLocks noChangeArrowheads="1"/>
              </p:cNvSpPr>
              <p:nvPr/>
            </p:nvSpPr>
            <p:spPr bwMode="auto">
              <a:xfrm>
                <a:off x="11057816" y="4529377"/>
                <a:ext cx="1188685" cy="2031547"/>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5" name="Rectangle 58"/>
              <p:cNvSpPr>
                <a:spLocks noChangeArrowheads="1"/>
              </p:cNvSpPr>
              <p:nvPr/>
            </p:nvSpPr>
            <p:spPr bwMode="auto">
              <a:xfrm>
                <a:off x="10998644" y="4483355"/>
                <a:ext cx="1307027" cy="46022"/>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6" name="Rectangle 59"/>
              <p:cNvSpPr>
                <a:spLocks noChangeArrowheads="1"/>
              </p:cNvSpPr>
              <p:nvPr/>
            </p:nvSpPr>
            <p:spPr bwMode="auto">
              <a:xfrm>
                <a:off x="11169583" y="5199985"/>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7" name="Rectangle 60"/>
              <p:cNvSpPr>
                <a:spLocks noChangeArrowheads="1"/>
              </p:cNvSpPr>
              <p:nvPr/>
            </p:nvSpPr>
            <p:spPr bwMode="auto">
              <a:xfrm>
                <a:off x="11169583" y="5199985"/>
                <a:ext cx="155160" cy="7758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8" name="Rectangle 61"/>
              <p:cNvSpPr>
                <a:spLocks noChangeArrowheads="1"/>
              </p:cNvSpPr>
              <p:nvPr/>
            </p:nvSpPr>
            <p:spPr bwMode="auto">
              <a:xfrm>
                <a:off x="11436512" y="5199985"/>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9" name="Rectangle 62"/>
              <p:cNvSpPr>
                <a:spLocks noChangeArrowheads="1"/>
              </p:cNvSpPr>
              <p:nvPr/>
            </p:nvSpPr>
            <p:spPr bwMode="auto">
              <a:xfrm>
                <a:off x="11706069" y="5199985"/>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0" name="Rectangle 63"/>
              <p:cNvSpPr>
                <a:spLocks noChangeArrowheads="1"/>
              </p:cNvSpPr>
              <p:nvPr/>
            </p:nvSpPr>
            <p:spPr bwMode="auto">
              <a:xfrm>
                <a:off x="11436512" y="6257178"/>
                <a:ext cx="155160" cy="30374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1" name="Rectangle 64"/>
              <p:cNvSpPr>
                <a:spLocks noChangeArrowheads="1"/>
              </p:cNvSpPr>
              <p:nvPr/>
            </p:nvSpPr>
            <p:spPr bwMode="auto">
              <a:xfrm>
                <a:off x="11706069" y="6257178"/>
                <a:ext cx="155160" cy="30374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2" name="Rectangle 65"/>
              <p:cNvSpPr>
                <a:spLocks noChangeArrowheads="1"/>
              </p:cNvSpPr>
              <p:nvPr/>
            </p:nvSpPr>
            <p:spPr bwMode="auto">
              <a:xfrm>
                <a:off x="11972998" y="5199985"/>
                <a:ext cx="156476"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3" name="Rectangle 66"/>
              <p:cNvSpPr>
                <a:spLocks noChangeArrowheads="1"/>
              </p:cNvSpPr>
              <p:nvPr/>
            </p:nvSpPr>
            <p:spPr bwMode="auto">
              <a:xfrm>
                <a:off x="11169583" y="5466913"/>
                <a:ext cx="155160" cy="1564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4" name="Rectangle 67"/>
              <p:cNvSpPr>
                <a:spLocks noChangeArrowheads="1"/>
              </p:cNvSpPr>
              <p:nvPr/>
            </p:nvSpPr>
            <p:spPr bwMode="auto">
              <a:xfrm>
                <a:off x="11436512" y="5466913"/>
                <a:ext cx="155160" cy="15647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5" name="Rectangle 68"/>
              <p:cNvSpPr>
                <a:spLocks noChangeArrowheads="1"/>
              </p:cNvSpPr>
              <p:nvPr/>
            </p:nvSpPr>
            <p:spPr bwMode="auto">
              <a:xfrm>
                <a:off x="11706069" y="5466913"/>
                <a:ext cx="155160" cy="15647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6" name="Rectangle 69"/>
              <p:cNvSpPr>
                <a:spLocks noChangeArrowheads="1"/>
              </p:cNvSpPr>
              <p:nvPr/>
            </p:nvSpPr>
            <p:spPr bwMode="auto">
              <a:xfrm>
                <a:off x="11972998" y="5466913"/>
                <a:ext cx="156476" cy="15647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7" name="Rectangle 70"/>
              <p:cNvSpPr>
                <a:spLocks noChangeArrowheads="1"/>
              </p:cNvSpPr>
              <p:nvPr/>
            </p:nvSpPr>
            <p:spPr bwMode="auto">
              <a:xfrm>
                <a:off x="11169583" y="5737786"/>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8" name="Rectangle 71"/>
              <p:cNvSpPr>
                <a:spLocks noChangeArrowheads="1"/>
              </p:cNvSpPr>
              <p:nvPr/>
            </p:nvSpPr>
            <p:spPr bwMode="auto">
              <a:xfrm>
                <a:off x="11436512" y="5737786"/>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9" name="Rectangle 72"/>
              <p:cNvSpPr>
                <a:spLocks noChangeArrowheads="1"/>
              </p:cNvSpPr>
              <p:nvPr/>
            </p:nvSpPr>
            <p:spPr bwMode="auto">
              <a:xfrm>
                <a:off x="11706069" y="5737786"/>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0" name="Rectangle 73"/>
              <p:cNvSpPr>
                <a:spLocks noChangeArrowheads="1"/>
              </p:cNvSpPr>
              <p:nvPr/>
            </p:nvSpPr>
            <p:spPr bwMode="auto">
              <a:xfrm>
                <a:off x="11972998" y="5737786"/>
                <a:ext cx="156476"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1" name="Rectangle 74"/>
              <p:cNvSpPr>
                <a:spLocks noChangeArrowheads="1"/>
              </p:cNvSpPr>
              <p:nvPr/>
            </p:nvSpPr>
            <p:spPr bwMode="auto">
              <a:xfrm>
                <a:off x="11169583" y="6004714"/>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2" name="Rectangle 75"/>
              <p:cNvSpPr>
                <a:spLocks noChangeArrowheads="1"/>
              </p:cNvSpPr>
              <p:nvPr/>
            </p:nvSpPr>
            <p:spPr bwMode="auto">
              <a:xfrm>
                <a:off x="11436512" y="6004714"/>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3" name="Rectangle 76"/>
              <p:cNvSpPr>
                <a:spLocks noChangeArrowheads="1"/>
              </p:cNvSpPr>
              <p:nvPr/>
            </p:nvSpPr>
            <p:spPr bwMode="auto">
              <a:xfrm>
                <a:off x="11706069" y="6004714"/>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4" name="Rectangle 77"/>
              <p:cNvSpPr>
                <a:spLocks noChangeArrowheads="1"/>
              </p:cNvSpPr>
              <p:nvPr/>
            </p:nvSpPr>
            <p:spPr bwMode="auto">
              <a:xfrm>
                <a:off x="11972998" y="6004714"/>
                <a:ext cx="156476"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5" name="Rectangle 78"/>
              <p:cNvSpPr>
                <a:spLocks noChangeArrowheads="1"/>
              </p:cNvSpPr>
              <p:nvPr/>
            </p:nvSpPr>
            <p:spPr bwMode="auto">
              <a:xfrm>
                <a:off x="11169583" y="5737786"/>
                <a:ext cx="155160" cy="7758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6" name="Rectangle 79"/>
              <p:cNvSpPr>
                <a:spLocks noChangeArrowheads="1"/>
              </p:cNvSpPr>
              <p:nvPr/>
            </p:nvSpPr>
            <p:spPr bwMode="auto">
              <a:xfrm>
                <a:off x="11972998" y="5737786"/>
                <a:ext cx="156476" cy="7758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7" name="Rectangle 80"/>
              <p:cNvSpPr>
                <a:spLocks noChangeArrowheads="1"/>
              </p:cNvSpPr>
              <p:nvPr/>
            </p:nvSpPr>
            <p:spPr bwMode="auto">
              <a:xfrm>
                <a:off x="11972998" y="5466913"/>
                <a:ext cx="156476" cy="7889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8" name="Rectangle 86"/>
              <p:cNvSpPr>
                <a:spLocks noChangeArrowheads="1"/>
              </p:cNvSpPr>
              <p:nvPr/>
            </p:nvSpPr>
            <p:spPr bwMode="auto">
              <a:xfrm>
                <a:off x="11169583" y="4930427"/>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9" name="Rectangle 87"/>
              <p:cNvSpPr>
                <a:spLocks noChangeArrowheads="1"/>
              </p:cNvSpPr>
              <p:nvPr/>
            </p:nvSpPr>
            <p:spPr bwMode="auto">
              <a:xfrm>
                <a:off x="11436512" y="4930427"/>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0" name="Rectangle 88"/>
              <p:cNvSpPr>
                <a:spLocks noChangeArrowheads="1"/>
              </p:cNvSpPr>
              <p:nvPr/>
            </p:nvSpPr>
            <p:spPr bwMode="auto">
              <a:xfrm>
                <a:off x="11706069" y="4930427"/>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1" name="Rectangle 89"/>
              <p:cNvSpPr>
                <a:spLocks noChangeArrowheads="1"/>
              </p:cNvSpPr>
              <p:nvPr/>
            </p:nvSpPr>
            <p:spPr bwMode="auto">
              <a:xfrm>
                <a:off x="11972998" y="4930427"/>
                <a:ext cx="156476"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2" name="Rectangle 90"/>
              <p:cNvSpPr>
                <a:spLocks noChangeArrowheads="1"/>
              </p:cNvSpPr>
              <p:nvPr/>
            </p:nvSpPr>
            <p:spPr bwMode="auto">
              <a:xfrm>
                <a:off x="11972998" y="4930427"/>
                <a:ext cx="156476" cy="7758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3" name="Rectangle 93"/>
              <p:cNvSpPr>
                <a:spLocks noChangeArrowheads="1"/>
              </p:cNvSpPr>
              <p:nvPr/>
            </p:nvSpPr>
            <p:spPr bwMode="auto">
              <a:xfrm>
                <a:off x="10700158" y="6483344"/>
                <a:ext cx="447072" cy="77580"/>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15" name="Freeform 35"/>
            <p:cNvSpPr>
              <a:spLocks/>
            </p:cNvSpPr>
            <p:nvPr/>
          </p:nvSpPr>
          <p:spPr bwMode="auto">
            <a:xfrm>
              <a:off x="3261625" y="6262867"/>
              <a:ext cx="174414" cy="517166"/>
            </a:xfrm>
            <a:custGeom>
              <a:avLst/>
              <a:gdLst>
                <a:gd name="T0" fmla="*/ 111 w 201"/>
                <a:gd name="T1" fmla="*/ 0 h 596"/>
                <a:gd name="T2" fmla="*/ 0 w 201"/>
                <a:gd name="T3" fmla="*/ 596 h 596"/>
                <a:gd name="T4" fmla="*/ 201 w 201"/>
                <a:gd name="T5" fmla="*/ 596 h 596"/>
                <a:gd name="T6" fmla="*/ 111 w 201"/>
                <a:gd name="T7" fmla="*/ 0 h 596"/>
              </a:gdLst>
              <a:ahLst/>
              <a:cxnLst>
                <a:cxn ang="0">
                  <a:pos x="T0" y="T1"/>
                </a:cxn>
                <a:cxn ang="0">
                  <a:pos x="T2" y="T3"/>
                </a:cxn>
                <a:cxn ang="0">
                  <a:pos x="T4" y="T5"/>
                </a:cxn>
                <a:cxn ang="0">
                  <a:pos x="T6" y="T7"/>
                </a:cxn>
              </a:cxnLst>
              <a:rect l="0" t="0" r="r" b="b"/>
              <a:pathLst>
                <a:path w="201" h="596">
                  <a:moveTo>
                    <a:pt x="111" y="0"/>
                  </a:moveTo>
                  <a:lnTo>
                    <a:pt x="0" y="596"/>
                  </a:lnTo>
                  <a:lnTo>
                    <a:pt x="201" y="596"/>
                  </a:lnTo>
                  <a:lnTo>
                    <a:pt x="111" y="0"/>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Freeform 15"/>
            <p:cNvSpPr>
              <a:spLocks/>
            </p:cNvSpPr>
            <p:nvPr/>
          </p:nvSpPr>
          <p:spPr bwMode="auto">
            <a:xfrm>
              <a:off x="10087477" y="2055778"/>
              <a:ext cx="1674590" cy="1102622"/>
            </a:xfrm>
            <a:custGeom>
              <a:avLst/>
              <a:gdLst>
                <a:gd name="T0" fmla="*/ 188 w 223"/>
                <a:gd name="T1" fmla="*/ 64 h 147"/>
                <a:gd name="T2" fmla="*/ 188 w 223"/>
                <a:gd name="T3" fmla="*/ 62 h 147"/>
                <a:gd name="T4" fmla="*/ 126 w 223"/>
                <a:gd name="T5" fmla="*/ 0 h 147"/>
                <a:gd name="T6" fmla="*/ 75 w 223"/>
                <a:gd name="T7" fmla="*/ 28 h 147"/>
                <a:gd name="T8" fmla="*/ 58 w 223"/>
                <a:gd name="T9" fmla="*/ 23 h 147"/>
                <a:gd name="T10" fmla="*/ 38 w 223"/>
                <a:gd name="T11" fmla="*/ 29 h 147"/>
                <a:gd name="T12" fmla="*/ 22 w 223"/>
                <a:gd name="T13" fmla="*/ 58 h 147"/>
                <a:gd name="T14" fmla="*/ 0 w 223"/>
                <a:gd name="T15" fmla="*/ 99 h 147"/>
                <a:gd name="T16" fmla="*/ 43 w 223"/>
                <a:gd name="T17" fmla="*/ 147 h 147"/>
                <a:gd name="T18" fmla="*/ 49 w 223"/>
                <a:gd name="T19" fmla="*/ 147 h 147"/>
                <a:gd name="T20" fmla="*/ 53 w 223"/>
                <a:gd name="T21" fmla="*/ 147 h 147"/>
                <a:gd name="T22" fmla="*/ 154 w 223"/>
                <a:gd name="T23" fmla="*/ 147 h 147"/>
                <a:gd name="T24" fmla="*/ 156 w 223"/>
                <a:gd name="T25" fmla="*/ 147 h 147"/>
                <a:gd name="T26" fmla="*/ 158 w 223"/>
                <a:gd name="T27" fmla="*/ 147 h 147"/>
                <a:gd name="T28" fmla="*/ 166 w 223"/>
                <a:gd name="T29" fmla="*/ 147 h 147"/>
                <a:gd name="T30" fmla="*/ 182 w 223"/>
                <a:gd name="T31" fmla="*/ 147 h 147"/>
                <a:gd name="T32" fmla="*/ 223 w 223"/>
                <a:gd name="T33" fmla="*/ 105 h 147"/>
                <a:gd name="T34" fmla="*/ 188 w 223"/>
                <a:gd name="T35" fmla="*/ 64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3" h="147">
                  <a:moveTo>
                    <a:pt x="188" y="64"/>
                  </a:moveTo>
                  <a:cubicBezTo>
                    <a:pt x="188" y="64"/>
                    <a:pt x="188" y="62"/>
                    <a:pt x="188" y="62"/>
                  </a:cubicBezTo>
                  <a:cubicBezTo>
                    <a:pt x="188" y="28"/>
                    <a:pt x="160" y="0"/>
                    <a:pt x="126" y="0"/>
                  </a:cubicBezTo>
                  <a:cubicBezTo>
                    <a:pt x="105" y="0"/>
                    <a:pt x="86" y="11"/>
                    <a:pt x="75" y="28"/>
                  </a:cubicBezTo>
                  <a:cubicBezTo>
                    <a:pt x="70" y="25"/>
                    <a:pt x="64" y="23"/>
                    <a:pt x="58" y="23"/>
                  </a:cubicBezTo>
                  <a:cubicBezTo>
                    <a:pt x="51" y="23"/>
                    <a:pt x="44" y="25"/>
                    <a:pt x="38" y="29"/>
                  </a:cubicBezTo>
                  <a:cubicBezTo>
                    <a:pt x="29" y="35"/>
                    <a:pt x="23" y="46"/>
                    <a:pt x="22" y="58"/>
                  </a:cubicBezTo>
                  <a:cubicBezTo>
                    <a:pt x="9" y="67"/>
                    <a:pt x="0" y="82"/>
                    <a:pt x="0" y="99"/>
                  </a:cubicBezTo>
                  <a:cubicBezTo>
                    <a:pt x="0" y="123"/>
                    <a:pt x="19" y="144"/>
                    <a:pt x="43" y="147"/>
                  </a:cubicBezTo>
                  <a:cubicBezTo>
                    <a:pt x="45" y="147"/>
                    <a:pt x="47" y="147"/>
                    <a:pt x="49" y="147"/>
                  </a:cubicBezTo>
                  <a:cubicBezTo>
                    <a:pt x="50" y="147"/>
                    <a:pt x="52" y="147"/>
                    <a:pt x="53" y="147"/>
                  </a:cubicBezTo>
                  <a:cubicBezTo>
                    <a:pt x="76" y="147"/>
                    <a:pt x="129" y="147"/>
                    <a:pt x="154" y="147"/>
                  </a:cubicBezTo>
                  <a:cubicBezTo>
                    <a:pt x="155" y="147"/>
                    <a:pt x="155" y="147"/>
                    <a:pt x="156" y="147"/>
                  </a:cubicBezTo>
                  <a:cubicBezTo>
                    <a:pt x="158" y="147"/>
                    <a:pt x="158" y="147"/>
                    <a:pt x="158" y="147"/>
                  </a:cubicBezTo>
                  <a:cubicBezTo>
                    <a:pt x="160" y="147"/>
                    <a:pt x="163" y="147"/>
                    <a:pt x="166" y="147"/>
                  </a:cubicBezTo>
                  <a:cubicBezTo>
                    <a:pt x="182" y="147"/>
                    <a:pt x="182" y="147"/>
                    <a:pt x="182" y="147"/>
                  </a:cubicBezTo>
                  <a:cubicBezTo>
                    <a:pt x="205" y="146"/>
                    <a:pt x="223" y="128"/>
                    <a:pt x="223" y="105"/>
                  </a:cubicBezTo>
                  <a:cubicBezTo>
                    <a:pt x="223" y="85"/>
                    <a:pt x="208" y="67"/>
                    <a:pt x="188" y="64"/>
                  </a:cubicBezTo>
                  <a:close/>
                </a:path>
              </a:pathLst>
            </a:custGeom>
            <a:solidFill>
              <a:schemeClr val="bg1">
                <a:lumMod val="85000"/>
                <a:alpha val="80000"/>
              </a:schemeClr>
            </a:solidFill>
            <a:ln>
              <a:noFill/>
            </a:ln>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17" name="Picture 1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83591" y="3887221"/>
              <a:ext cx="1693296" cy="622868"/>
            </a:xfrm>
            <a:prstGeom prst="rect">
              <a:avLst/>
            </a:prstGeom>
          </p:spPr>
        </p:pic>
      </p:grpSp>
      <p:sp>
        <p:nvSpPr>
          <p:cNvPr id="3" name="TextBox 2"/>
          <p:cNvSpPr txBox="1"/>
          <p:nvPr/>
        </p:nvSpPr>
        <p:spPr>
          <a:xfrm>
            <a:off x="695829" y="2066663"/>
            <a:ext cx="9479556"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800" b="0" i="0" u="none" strike="noStrike" kern="1200" cap="none" spc="0" normalizeH="0" baseline="0" noProof="0" dirty="0" smtClean="0">
                <a:ln>
                  <a:noFill/>
                </a:ln>
                <a:solidFill>
                  <a:srgbClr val="E7E6E6">
                    <a:lumMod val="50000"/>
                  </a:srgbClr>
                </a:solidFill>
                <a:effectLst/>
                <a:uLnTx/>
                <a:uFillTx/>
                <a:latin typeface="Segoe UI" panose="020B0502040204020203" pitchFamily="34" charset="0"/>
                <a:ea typeface="+mn-ea"/>
                <a:cs typeface="Segoe UI" panose="020B0502040204020203" pitchFamily="34" charset="0"/>
              </a:rPr>
              <a:t>Infrastructure service</a:t>
            </a:r>
            <a:endParaRPr kumimoji="0" lang="en-GB" sz="2800" b="0" i="0" u="none" strike="noStrike" kern="1200" cap="none" spc="0" normalizeH="0" baseline="0" noProof="0" dirty="0">
              <a:ln>
                <a:noFill/>
              </a:ln>
              <a:solidFill>
                <a:srgbClr val="E7E6E6">
                  <a:lumMod val="50000"/>
                </a:srgbClr>
              </a:solidFill>
              <a:effectLst/>
              <a:uLnTx/>
              <a:uFillTx/>
              <a:latin typeface="Segoe UI" panose="020B0502040204020203" pitchFamily="34" charset="0"/>
              <a:ea typeface="+mn-ea"/>
              <a:cs typeface="Segoe UI" panose="020B0502040204020203" pitchFamily="34" charset="0"/>
            </a:endParaRPr>
          </a:p>
        </p:txBody>
      </p:sp>
      <p:sp>
        <p:nvSpPr>
          <p:cNvPr id="80" name="TextBox 79"/>
          <p:cNvSpPr txBox="1"/>
          <p:nvPr/>
        </p:nvSpPr>
        <p:spPr>
          <a:xfrm>
            <a:off x="695829" y="2797886"/>
            <a:ext cx="10377396" cy="523220"/>
          </a:xfrm>
          <a:prstGeom prst="rect">
            <a:avLst/>
          </a:prstGeom>
          <a:noFill/>
        </p:spPr>
        <p:txBody>
          <a:bodyPr wrap="square" rtlCol="0">
            <a:spAutoFit/>
          </a:bodyPr>
          <a:lstStyle/>
          <a:p>
            <a:pPr lvl="0">
              <a:defRPr/>
            </a:pPr>
            <a:r>
              <a:rPr lang="en-GB" sz="2800" dirty="0" smtClean="0">
                <a:solidFill>
                  <a:srgbClr val="E7E6E6">
                    <a:lumMod val="50000"/>
                  </a:srgbClr>
                </a:solidFill>
                <a:latin typeface="Segoe UI" panose="020B0502040204020203" pitchFamily="34" charset="0"/>
                <a:cs typeface="Segoe UI" panose="020B0502040204020203" pitchFamily="34" charset="0"/>
              </a:rPr>
              <a:t>Provides </a:t>
            </a:r>
            <a:r>
              <a:rPr lang="en-GB" sz="2800" dirty="0">
                <a:solidFill>
                  <a:srgbClr val="E7E6E6">
                    <a:lumMod val="50000"/>
                  </a:srgbClr>
                </a:solidFill>
                <a:latin typeface="Segoe UI" panose="020B0502040204020203" pitchFamily="34" charset="0"/>
                <a:cs typeface="Segoe UI" panose="020B0502040204020203" pitchFamily="34" charset="0"/>
              </a:rPr>
              <a:t>services for communications between applications </a:t>
            </a:r>
          </a:p>
        </p:txBody>
      </p:sp>
      <p:sp>
        <p:nvSpPr>
          <p:cNvPr id="81" name="TextBox 80"/>
          <p:cNvSpPr txBox="1"/>
          <p:nvPr/>
        </p:nvSpPr>
        <p:spPr>
          <a:xfrm>
            <a:off x="695828" y="3546767"/>
            <a:ext cx="9366753" cy="954107"/>
          </a:xfrm>
          <a:prstGeom prst="rect">
            <a:avLst/>
          </a:prstGeom>
          <a:noFill/>
        </p:spPr>
        <p:txBody>
          <a:bodyPr wrap="square" rtlCol="0">
            <a:spAutoFit/>
          </a:bodyPr>
          <a:lstStyle/>
          <a:p>
            <a:pPr lvl="0">
              <a:defRPr/>
            </a:pPr>
            <a:r>
              <a:rPr lang="en-GB" sz="2800" dirty="0" smtClean="0">
                <a:solidFill>
                  <a:srgbClr val="E7E6E6">
                    <a:lumMod val="50000"/>
                  </a:srgbClr>
                </a:solidFill>
                <a:latin typeface="Segoe UI" panose="020B0502040204020203" pitchFamily="34" charset="0"/>
                <a:cs typeface="Segoe UI" panose="020B0502040204020203" pitchFamily="34" charset="0"/>
              </a:rPr>
              <a:t>Core services: Relays, Queues, Topics, Events hubs and Notifications </a:t>
            </a:r>
            <a:endParaRPr lang="en-GB" sz="2800" dirty="0">
              <a:solidFill>
                <a:srgbClr val="E7E6E6">
                  <a:lumMod val="50000"/>
                </a:srgbClr>
              </a:solidFill>
              <a:latin typeface="Segoe UI" panose="020B0502040204020203" pitchFamily="34" charset="0"/>
              <a:cs typeface="Segoe UI" panose="020B0502040204020203" pitchFamily="34" charset="0"/>
            </a:endParaRPr>
          </a:p>
        </p:txBody>
      </p:sp>
      <p:sp>
        <p:nvSpPr>
          <p:cNvPr id="82" name="Title 1"/>
          <p:cNvSpPr txBox="1">
            <a:spLocks/>
          </p:cNvSpPr>
          <p:nvPr/>
        </p:nvSpPr>
        <p:spPr>
          <a:xfrm>
            <a:off x="695828" y="1113162"/>
            <a:ext cx="6249355" cy="1325563"/>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GB" sz="6000" b="0" i="0" u="none" strike="noStrike" kern="1200" cap="none" spc="0" normalizeH="0" baseline="0" noProof="0" dirty="0" smtClean="0">
                <a:ln>
                  <a:noFill/>
                </a:ln>
                <a:solidFill>
                  <a:srgbClr val="442157"/>
                </a:solidFill>
                <a:effectLst/>
                <a:uLnTx/>
                <a:uFillTx/>
                <a:latin typeface="Calibri Light" panose="020F0302020204030204"/>
                <a:ea typeface="+mj-ea"/>
                <a:cs typeface="+mj-cs"/>
              </a:rPr>
              <a:t>Azure Service Bus</a:t>
            </a:r>
            <a:endParaRPr kumimoji="0" lang="en-GB" sz="4000" b="0" i="0" u="none" strike="noStrike" kern="1200" cap="none" spc="0" normalizeH="0" baseline="0" noProof="0" dirty="0">
              <a:ln>
                <a:noFill/>
              </a:ln>
              <a:solidFill>
                <a:srgbClr val="442157"/>
              </a:solidFill>
              <a:effectLst/>
              <a:uLnTx/>
              <a:uFillTx/>
              <a:latin typeface="Calibri Light" panose="020F0302020204030204"/>
              <a:ea typeface="+mj-ea"/>
              <a:cs typeface="+mj-cs"/>
            </a:endParaRPr>
          </a:p>
        </p:txBody>
      </p:sp>
    </p:spTree>
    <p:extLst>
      <p:ext uri="{BB962C8B-B14F-4D97-AF65-F5344CB8AC3E}">
        <p14:creationId xmlns:p14="http://schemas.microsoft.com/office/powerpoint/2010/main" val="24642755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0"/>
                                        </p:tgtEl>
                                        <p:attrNameLst>
                                          <p:attrName>style.visibility</p:attrName>
                                        </p:attrNameLst>
                                      </p:cBhvr>
                                      <p:to>
                                        <p:strVal val="visible"/>
                                      </p:to>
                                    </p:set>
                                    <p:animEffect transition="in" filter="fade">
                                      <p:cBhvr>
                                        <p:cTn id="12" dur="500"/>
                                        <p:tgtEl>
                                          <p:spTgt spid="8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1"/>
                                        </p:tgtEl>
                                        <p:attrNameLst>
                                          <p:attrName>style.visibility</p:attrName>
                                        </p:attrNameLst>
                                      </p:cBhvr>
                                      <p:to>
                                        <p:strVal val="visible"/>
                                      </p:to>
                                    </p:set>
                                    <p:animEffect transition="in" filter="fade">
                                      <p:cBhvr>
                                        <p:cTn id="17" dur="5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0" grpId="0"/>
      <p:bldP spid="81"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369775" y="1907435"/>
            <a:ext cx="10822225" cy="4950565"/>
            <a:chOff x="1646238" y="2055778"/>
            <a:chExt cx="10823760" cy="4951268"/>
          </a:xfrm>
        </p:grpSpPr>
        <p:sp>
          <p:nvSpPr>
            <p:cNvPr id="5" name="Freeform 34"/>
            <p:cNvSpPr>
              <a:spLocks/>
            </p:cNvSpPr>
            <p:nvPr/>
          </p:nvSpPr>
          <p:spPr bwMode="auto">
            <a:xfrm>
              <a:off x="2941546" y="6158008"/>
              <a:ext cx="225610" cy="673358"/>
            </a:xfrm>
            <a:custGeom>
              <a:avLst/>
              <a:gdLst>
                <a:gd name="T0" fmla="*/ 144 w 260"/>
                <a:gd name="T1" fmla="*/ 0 h 776"/>
                <a:gd name="T2" fmla="*/ 0 w 260"/>
                <a:gd name="T3" fmla="*/ 776 h 776"/>
                <a:gd name="T4" fmla="*/ 260 w 260"/>
                <a:gd name="T5" fmla="*/ 776 h 776"/>
                <a:gd name="T6" fmla="*/ 144 w 260"/>
                <a:gd name="T7" fmla="*/ 0 h 776"/>
              </a:gdLst>
              <a:ahLst/>
              <a:cxnLst>
                <a:cxn ang="0">
                  <a:pos x="T0" y="T1"/>
                </a:cxn>
                <a:cxn ang="0">
                  <a:pos x="T2" y="T3"/>
                </a:cxn>
                <a:cxn ang="0">
                  <a:pos x="T4" y="T5"/>
                </a:cxn>
                <a:cxn ang="0">
                  <a:pos x="T6" y="T7"/>
                </a:cxn>
              </a:cxnLst>
              <a:rect l="0" t="0" r="r" b="b"/>
              <a:pathLst>
                <a:path w="260" h="776">
                  <a:moveTo>
                    <a:pt x="144" y="0"/>
                  </a:moveTo>
                  <a:lnTo>
                    <a:pt x="0" y="776"/>
                  </a:lnTo>
                  <a:lnTo>
                    <a:pt x="260" y="776"/>
                  </a:lnTo>
                  <a:lnTo>
                    <a:pt x="144" y="0"/>
                  </a:ln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6" name="Group 5"/>
            <p:cNvGrpSpPr/>
            <p:nvPr/>
          </p:nvGrpSpPr>
          <p:grpSpPr>
            <a:xfrm>
              <a:off x="1646238" y="6071588"/>
              <a:ext cx="10823760" cy="935458"/>
              <a:chOff x="1646238" y="4678597"/>
              <a:chExt cx="10823760" cy="2328447"/>
            </a:xfrm>
          </p:grpSpPr>
          <p:sp>
            <p:nvSpPr>
              <p:cNvPr id="74" name="Freeform 36"/>
              <p:cNvSpPr>
                <a:spLocks/>
              </p:cNvSpPr>
              <p:nvPr/>
            </p:nvSpPr>
            <p:spPr bwMode="auto">
              <a:xfrm>
                <a:off x="4872038" y="6195831"/>
                <a:ext cx="3895725" cy="811213"/>
              </a:xfrm>
              <a:custGeom>
                <a:avLst/>
                <a:gdLst>
                  <a:gd name="T0" fmla="*/ 641 w 1037"/>
                  <a:gd name="T1" fmla="*/ 10 h 215"/>
                  <a:gd name="T2" fmla="*/ 629 w 1037"/>
                  <a:gd name="T3" fmla="*/ 8 h 215"/>
                  <a:gd name="T4" fmla="*/ 601 w 1037"/>
                  <a:gd name="T5" fmla="*/ 5 h 215"/>
                  <a:gd name="T6" fmla="*/ 544 w 1037"/>
                  <a:gd name="T7" fmla="*/ 1 h 215"/>
                  <a:gd name="T8" fmla="*/ 512 w 1037"/>
                  <a:gd name="T9" fmla="*/ 0 h 215"/>
                  <a:gd name="T10" fmla="*/ 0 w 1037"/>
                  <a:gd name="T11" fmla="*/ 215 h 215"/>
                  <a:gd name="T12" fmla="*/ 367 w 1037"/>
                  <a:gd name="T13" fmla="*/ 215 h 215"/>
                  <a:gd name="T14" fmla="*/ 1037 w 1037"/>
                  <a:gd name="T15" fmla="*/ 215 h 215"/>
                  <a:gd name="T16" fmla="*/ 641 w 1037"/>
                  <a:gd name="T17" fmla="*/ 10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7" h="215">
                    <a:moveTo>
                      <a:pt x="641" y="10"/>
                    </a:moveTo>
                    <a:cubicBezTo>
                      <a:pt x="637" y="10"/>
                      <a:pt x="633" y="9"/>
                      <a:pt x="629" y="8"/>
                    </a:cubicBezTo>
                    <a:cubicBezTo>
                      <a:pt x="620" y="7"/>
                      <a:pt x="611" y="6"/>
                      <a:pt x="601" y="5"/>
                    </a:cubicBezTo>
                    <a:cubicBezTo>
                      <a:pt x="582" y="2"/>
                      <a:pt x="563" y="1"/>
                      <a:pt x="544" y="1"/>
                    </a:cubicBezTo>
                    <a:cubicBezTo>
                      <a:pt x="533" y="0"/>
                      <a:pt x="523" y="0"/>
                      <a:pt x="512" y="0"/>
                    </a:cubicBezTo>
                    <a:cubicBezTo>
                      <a:pt x="327" y="2"/>
                      <a:pt x="142" y="73"/>
                      <a:pt x="0" y="215"/>
                    </a:cubicBezTo>
                    <a:cubicBezTo>
                      <a:pt x="367" y="215"/>
                      <a:pt x="367" y="215"/>
                      <a:pt x="367" y="215"/>
                    </a:cubicBezTo>
                    <a:cubicBezTo>
                      <a:pt x="1037" y="215"/>
                      <a:pt x="1037" y="215"/>
                      <a:pt x="1037" y="215"/>
                    </a:cubicBezTo>
                    <a:cubicBezTo>
                      <a:pt x="925" y="103"/>
                      <a:pt x="786" y="35"/>
                      <a:pt x="641" y="10"/>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5" name="Freeform 37"/>
              <p:cNvSpPr>
                <a:spLocks/>
              </p:cNvSpPr>
              <p:nvPr/>
            </p:nvSpPr>
            <p:spPr bwMode="auto">
              <a:xfrm>
                <a:off x="1646238" y="5759268"/>
                <a:ext cx="5989638" cy="1247775"/>
              </a:xfrm>
              <a:custGeom>
                <a:avLst/>
                <a:gdLst>
                  <a:gd name="T0" fmla="*/ 985 w 1595"/>
                  <a:gd name="T1" fmla="*/ 16 h 331"/>
                  <a:gd name="T2" fmla="*/ 968 w 1595"/>
                  <a:gd name="T3" fmla="*/ 13 h 331"/>
                  <a:gd name="T4" fmla="*/ 925 w 1595"/>
                  <a:gd name="T5" fmla="*/ 7 h 331"/>
                  <a:gd name="T6" fmla="*/ 836 w 1595"/>
                  <a:gd name="T7" fmla="*/ 1 h 331"/>
                  <a:gd name="T8" fmla="*/ 788 w 1595"/>
                  <a:gd name="T9" fmla="*/ 0 h 331"/>
                  <a:gd name="T10" fmla="*/ 0 w 1595"/>
                  <a:gd name="T11" fmla="*/ 331 h 331"/>
                  <a:gd name="T12" fmla="*/ 564 w 1595"/>
                  <a:gd name="T13" fmla="*/ 331 h 331"/>
                  <a:gd name="T14" fmla="*/ 1595 w 1595"/>
                  <a:gd name="T15" fmla="*/ 331 h 331"/>
                  <a:gd name="T16" fmla="*/ 985 w 1595"/>
                  <a:gd name="T17" fmla="*/ 16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95" h="331">
                    <a:moveTo>
                      <a:pt x="985" y="16"/>
                    </a:moveTo>
                    <a:cubicBezTo>
                      <a:pt x="980" y="15"/>
                      <a:pt x="974" y="14"/>
                      <a:pt x="968" y="13"/>
                    </a:cubicBezTo>
                    <a:cubicBezTo>
                      <a:pt x="954" y="11"/>
                      <a:pt x="939" y="9"/>
                      <a:pt x="925" y="7"/>
                    </a:cubicBezTo>
                    <a:cubicBezTo>
                      <a:pt x="895" y="4"/>
                      <a:pt x="866" y="2"/>
                      <a:pt x="836" y="1"/>
                    </a:cubicBezTo>
                    <a:cubicBezTo>
                      <a:pt x="820" y="0"/>
                      <a:pt x="804" y="0"/>
                      <a:pt x="788" y="0"/>
                    </a:cubicBezTo>
                    <a:cubicBezTo>
                      <a:pt x="502" y="3"/>
                      <a:pt x="218" y="113"/>
                      <a:pt x="0" y="331"/>
                    </a:cubicBezTo>
                    <a:cubicBezTo>
                      <a:pt x="564" y="331"/>
                      <a:pt x="564" y="331"/>
                      <a:pt x="564" y="331"/>
                    </a:cubicBezTo>
                    <a:cubicBezTo>
                      <a:pt x="1595" y="331"/>
                      <a:pt x="1595" y="331"/>
                      <a:pt x="1595" y="331"/>
                    </a:cubicBezTo>
                    <a:cubicBezTo>
                      <a:pt x="1422" y="159"/>
                      <a:pt x="1208" y="54"/>
                      <a:pt x="985" y="16"/>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6" name="Freeform 36"/>
              <p:cNvSpPr>
                <a:spLocks/>
              </p:cNvSpPr>
              <p:nvPr/>
            </p:nvSpPr>
            <p:spPr bwMode="auto">
              <a:xfrm>
                <a:off x="5397370" y="4678597"/>
                <a:ext cx="7072628" cy="2328445"/>
              </a:xfrm>
              <a:custGeom>
                <a:avLst/>
                <a:gdLst>
                  <a:gd name="T0" fmla="*/ 641 w 1037"/>
                  <a:gd name="T1" fmla="*/ 10 h 215"/>
                  <a:gd name="T2" fmla="*/ 629 w 1037"/>
                  <a:gd name="T3" fmla="*/ 8 h 215"/>
                  <a:gd name="T4" fmla="*/ 601 w 1037"/>
                  <a:gd name="T5" fmla="*/ 5 h 215"/>
                  <a:gd name="T6" fmla="*/ 544 w 1037"/>
                  <a:gd name="T7" fmla="*/ 1 h 215"/>
                  <a:gd name="T8" fmla="*/ 512 w 1037"/>
                  <a:gd name="T9" fmla="*/ 0 h 215"/>
                  <a:gd name="T10" fmla="*/ 0 w 1037"/>
                  <a:gd name="T11" fmla="*/ 215 h 215"/>
                  <a:gd name="T12" fmla="*/ 367 w 1037"/>
                  <a:gd name="T13" fmla="*/ 215 h 215"/>
                  <a:gd name="T14" fmla="*/ 1037 w 1037"/>
                  <a:gd name="T15" fmla="*/ 215 h 215"/>
                  <a:gd name="T16" fmla="*/ 641 w 1037"/>
                  <a:gd name="T17" fmla="*/ 10 h 215"/>
                  <a:gd name="connsiteX0" fmla="*/ 10020 w 10457"/>
                  <a:gd name="connsiteY0" fmla="*/ 0 h 15493"/>
                  <a:gd name="connsiteX1" fmla="*/ 6066 w 10457"/>
                  <a:gd name="connsiteY1" fmla="*/ 5865 h 15493"/>
                  <a:gd name="connsiteX2" fmla="*/ 5796 w 10457"/>
                  <a:gd name="connsiteY2" fmla="*/ 5726 h 15493"/>
                  <a:gd name="connsiteX3" fmla="*/ 5246 w 10457"/>
                  <a:gd name="connsiteY3" fmla="*/ 5540 h 15493"/>
                  <a:gd name="connsiteX4" fmla="*/ 4937 w 10457"/>
                  <a:gd name="connsiteY4" fmla="*/ 5493 h 15493"/>
                  <a:gd name="connsiteX5" fmla="*/ 0 w 10457"/>
                  <a:gd name="connsiteY5" fmla="*/ 15493 h 15493"/>
                  <a:gd name="connsiteX6" fmla="*/ 3539 w 10457"/>
                  <a:gd name="connsiteY6" fmla="*/ 15493 h 15493"/>
                  <a:gd name="connsiteX7" fmla="*/ 10000 w 10457"/>
                  <a:gd name="connsiteY7" fmla="*/ 15493 h 15493"/>
                  <a:gd name="connsiteX8" fmla="*/ 10020 w 10457"/>
                  <a:gd name="connsiteY8" fmla="*/ 0 h 15493"/>
                  <a:gd name="connsiteX0" fmla="*/ 10020 w 10639"/>
                  <a:gd name="connsiteY0" fmla="*/ 0 h 15493"/>
                  <a:gd name="connsiteX1" fmla="*/ 6066 w 10639"/>
                  <a:gd name="connsiteY1" fmla="*/ 5865 h 15493"/>
                  <a:gd name="connsiteX2" fmla="*/ 5796 w 10639"/>
                  <a:gd name="connsiteY2" fmla="*/ 5726 h 15493"/>
                  <a:gd name="connsiteX3" fmla="*/ 5246 w 10639"/>
                  <a:gd name="connsiteY3" fmla="*/ 5540 h 15493"/>
                  <a:gd name="connsiteX4" fmla="*/ 4937 w 10639"/>
                  <a:gd name="connsiteY4" fmla="*/ 5493 h 15493"/>
                  <a:gd name="connsiteX5" fmla="*/ 0 w 10639"/>
                  <a:gd name="connsiteY5" fmla="*/ 15493 h 15493"/>
                  <a:gd name="connsiteX6" fmla="*/ 3539 w 10639"/>
                  <a:gd name="connsiteY6" fmla="*/ 15493 h 15493"/>
                  <a:gd name="connsiteX7" fmla="*/ 10000 w 10639"/>
                  <a:gd name="connsiteY7" fmla="*/ 15493 h 15493"/>
                  <a:gd name="connsiteX8" fmla="*/ 10020 w 10639"/>
                  <a:gd name="connsiteY8" fmla="*/ 0 h 15493"/>
                  <a:gd name="connsiteX0" fmla="*/ 10020 w 10023"/>
                  <a:gd name="connsiteY0" fmla="*/ 0 h 15493"/>
                  <a:gd name="connsiteX1" fmla="*/ 6066 w 10023"/>
                  <a:gd name="connsiteY1" fmla="*/ 5865 h 15493"/>
                  <a:gd name="connsiteX2" fmla="*/ 5796 w 10023"/>
                  <a:gd name="connsiteY2" fmla="*/ 5726 h 15493"/>
                  <a:gd name="connsiteX3" fmla="*/ 5246 w 10023"/>
                  <a:gd name="connsiteY3" fmla="*/ 5540 h 15493"/>
                  <a:gd name="connsiteX4" fmla="*/ 4937 w 10023"/>
                  <a:gd name="connsiteY4" fmla="*/ 5493 h 15493"/>
                  <a:gd name="connsiteX5" fmla="*/ 0 w 10023"/>
                  <a:gd name="connsiteY5" fmla="*/ 15493 h 15493"/>
                  <a:gd name="connsiteX6" fmla="*/ 3539 w 10023"/>
                  <a:gd name="connsiteY6" fmla="*/ 15493 h 15493"/>
                  <a:gd name="connsiteX7" fmla="*/ 10000 w 10023"/>
                  <a:gd name="connsiteY7" fmla="*/ 15493 h 15493"/>
                  <a:gd name="connsiteX8" fmla="*/ 10020 w 10023"/>
                  <a:gd name="connsiteY8" fmla="*/ 0 h 15493"/>
                  <a:gd name="connsiteX0" fmla="*/ 9980 w 10003"/>
                  <a:gd name="connsiteY0" fmla="*/ 0 h 15815"/>
                  <a:gd name="connsiteX1" fmla="*/ 6066 w 10003"/>
                  <a:gd name="connsiteY1" fmla="*/ 6187 h 15815"/>
                  <a:gd name="connsiteX2" fmla="*/ 5796 w 10003"/>
                  <a:gd name="connsiteY2" fmla="*/ 6048 h 15815"/>
                  <a:gd name="connsiteX3" fmla="*/ 5246 w 10003"/>
                  <a:gd name="connsiteY3" fmla="*/ 5862 h 15815"/>
                  <a:gd name="connsiteX4" fmla="*/ 4937 w 10003"/>
                  <a:gd name="connsiteY4" fmla="*/ 5815 h 15815"/>
                  <a:gd name="connsiteX5" fmla="*/ 0 w 10003"/>
                  <a:gd name="connsiteY5" fmla="*/ 15815 h 15815"/>
                  <a:gd name="connsiteX6" fmla="*/ 3539 w 10003"/>
                  <a:gd name="connsiteY6" fmla="*/ 15815 h 15815"/>
                  <a:gd name="connsiteX7" fmla="*/ 10000 w 10003"/>
                  <a:gd name="connsiteY7" fmla="*/ 15815 h 15815"/>
                  <a:gd name="connsiteX8" fmla="*/ 9980 w 10003"/>
                  <a:gd name="connsiteY8" fmla="*/ 0 h 15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003" h="15815">
                    <a:moveTo>
                      <a:pt x="9980" y="0"/>
                    </a:moveTo>
                    <a:cubicBezTo>
                      <a:pt x="9942" y="0"/>
                      <a:pt x="6104" y="6234"/>
                      <a:pt x="6066" y="6187"/>
                    </a:cubicBezTo>
                    <a:cubicBezTo>
                      <a:pt x="5979" y="6141"/>
                      <a:pt x="5892" y="6094"/>
                      <a:pt x="5796" y="6048"/>
                    </a:cubicBezTo>
                    <a:cubicBezTo>
                      <a:pt x="5612" y="5908"/>
                      <a:pt x="5429" y="5862"/>
                      <a:pt x="5246" y="5862"/>
                    </a:cubicBezTo>
                    <a:cubicBezTo>
                      <a:pt x="5140" y="5815"/>
                      <a:pt x="5043" y="5815"/>
                      <a:pt x="4937" y="5815"/>
                    </a:cubicBezTo>
                    <a:cubicBezTo>
                      <a:pt x="3153" y="5908"/>
                      <a:pt x="1369" y="9210"/>
                      <a:pt x="0" y="15815"/>
                    </a:cubicBezTo>
                    <a:lnTo>
                      <a:pt x="3539" y="15815"/>
                    </a:lnTo>
                    <a:lnTo>
                      <a:pt x="10000" y="15815"/>
                    </a:lnTo>
                    <a:cubicBezTo>
                      <a:pt x="10011" y="4326"/>
                      <a:pt x="9991" y="5833"/>
                      <a:pt x="9980" y="0"/>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7" name="Freeform 38"/>
              <p:cNvSpPr>
                <a:spLocks/>
              </p:cNvSpPr>
              <p:nvPr/>
            </p:nvSpPr>
            <p:spPr bwMode="auto">
              <a:xfrm>
                <a:off x="7722099" y="5764031"/>
                <a:ext cx="2136775" cy="1243013"/>
              </a:xfrm>
              <a:custGeom>
                <a:avLst/>
                <a:gdLst>
                  <a:gd name="T0" fmla="*/ 569 w 569"/>
                  <a:gd name="T1" fmla="*/ 1 h 330"/>
                  <a:gd name="T2" fmla="*/ 559 w 569"/>
                  <a:gd name="T3" fmla="*/ 0 h 330"/>
                  <a:gd name="T4" fmla="*/ 0 w 569"/>
                  <a:gd name="T5" fmla="*/ 330 h 330"/>
                  <a:gd name="T6" fmla="*/ 106 w 569"/>
                  <a:gd name="T7" fmla="*/ 330 h 330"/>
                  <a:gd name="T8" fmla="*/ 569 w 569"/>
                  <a:gd name="T9" fmla="*/ 1 h 330"/>
                </a:gdLst>
                <a:ahLst/>
                <a:cxnLst>
                  <a:cxn ang="0">
                    <a:pos x="T0" y="T1"/>
                  </a:cxn>
                  <a:cxn ang="0">
                    <a:pos x="T2" y="T3"/>
                  </a:cxn>
                  <a:cxn ang="0">
                    <a:pos x="T4" y="T5"/>
                  </a:cxn>
                  <a:cxn ang="0">
                    <a:pos x="T6" y="T7"/>
                  </a:cxn>
                  <a:cxn ang="0">
                    <a:pos x="T8" y="T9"/>
                  </a:cxn>
                </a:cxnLst>
                <a:rect l="0" t="0" r="r" b="b"/>
                <a:pathLst>
                  <a:path w="569" h="330">
                    <a:moveTo>
                      <a:pt x="569" y="1"/>
                    </a:moveTo>
                    <a:cubicBezTo>
                      <a:pt x="565" y="1"/>
                      <a:pt x="562" y="0"/>
                      <a:pt x="559" y="0"/>
                    </a:cubicBezTo>
                    <a:cubicBezTo>
                      <a:pt x="221" y="64"/>
                      <a:pt x="0" y="330"/>
                      <a:pt x="0" y="330"/>
                    </a:cubicBezTo>
                    <a:cubicBezTo>
                      <a:pt x="106" y="330"/>
                      <a:pt x="106" y="330"/>
                      <a:pt x="106" y="330"/>
                    </a:cubicBezTo>
                    <a:cubicBezTo>
                      <a:pt x="106" y="330"/>
                      <a:pt x="315" y="75"/>
                      <a:pt x="569" y="1"/>
                    </a:cubicBezTo>
                    <a:close/>
                  </a:path>
                </a:pathLst>
              </a:custGeom>
              <a:solidFill>
                <a:srgbClr val="E8E8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8" name="Freeform 40"/>
              <p:cNvSpPr>
                <a:spLocks/>
              </p:cNvSpPr>
              <p:nvPr/>
            </p:nvSpPr>
            <p:spPr bwMode="auto">
              <a:xfrm>
                <a:off x="8004513" y="5876065"/>
                <a:ext cx="3854877" cy="1130979"/>
              </a:xfrm>
              <a:custGeom>
                <a:avLst/>
                <a:gdLst>
                  <a:gd name="T0" fmla="*/ 686 w 686"/>
                  <a:gd name="T1" fmla="*/ 36 h 329"/>
                  <a:gd name="T2" fmla="*/ 463 w 686"/>
                  <a:gd name="T3" fmla="*/ 0 h 329"/>
                  <a:gd name="T4" fmla="*/ 0 w 686"/>
                  <a:gd name="T5" fmla="*/ 329 h 329"/>
                  <a:gd name="T6" fmla="*/ 543 w 686"/>
                  <a:gd name="T7" fmla="*/ 329 h 329"/>
                  <a:gd name="T8" fmla="*/ 686 w 686"/>
                  <a:gd name="T9" fmla="*/ 36 h 329"/>
                  <a:gd name="connsiteX0" fmla="*/ 10000 w 10000"/>
                  <a:gd name="connsiteY0" fmla="*/ 216 h 9122"/>
                  <a:gd name="connsiteX1" fmla="*/ 4130 w 10000"/>
                  <a:gd name="connsiteY1" fmla="*/ 269 h 9122"/>
                  <a:gd name="connsiteX2" fmla="*/ 0 w 10000"/>
                  <a:gd name="connsiteY2" fmla="*/ 9122 h 9122"/>
                  <a:gd name="connsiteX3" fmla="*/ 7915 w 10000"/>
                  <a:gd name="connsiteY3" fmla="*/ 9122 h 9122"/>
                  <a:gd name="connsiteX4" fmla="*/ 10000 w 10000"/>
                  <a:gd name="connsiteY4" fmla="*/ 216 h 9122"/>
                  <a:gd name="connsiteX0" fmla="*/ 10000 w 10000"/>
                  <a:gd name="connsiteY0" fmla="*/ 237 h 10000"/>
                  <a:gd name="connsiteX1" fmla="*/ 4130 w 10000"/>
                  <a:gd name="connsiteY1" fmla="*/ 295 h 10000"/>
                  <a:gd name="connsiteX2" fmla="*/ 0 w 10000"/>
                  <a:gd name="connsiteY2" fmla="*/ 10000 h 10000"/>
                  <a:gd name="connsiteX3" fmla="*/ 7915 w 10000"/>
                  <a:gd name="connsiteY3" fmla="*/ 10000 h 10000"/>
                  <a:gd name="connsiteX4" fmla="*/ 10000 w 10000"/>
                  <a:gd name="connsiteY4" fmla="*/ 237 h 10000"/>
                  <a:gd name="connsiteX0" fmla="*/ 10000 w 10000"/>
                  <a:gd name="connsiteY0" fmla="*/ 237 h 10000"/>
                  <a:gd name="connsiteX1" fmla="*/ 3998 w 10000"/>
                  <a:gd name="connsiteY1" fmla="*/ 295 h 10000"/>
                  <a:gd name="connsiteX2" fmla="*/ 0 w 10000"/>
                  <a:gd name="connsiteY2" fmla="*/ 10000 h 10000"/>
                  <a:gd name="connsiteX3" fmla="*/ 7915 w 10000"/>
                  <a:gd name="connsiteY3" fmla="*/ 10000 h 10000"/>
                  <a:gd name="connsiteX4" fmla="*/ 10000 w 10000"/>
                  <a:gd name="connsiteY4" fmla="*/ 237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37"/>
                    </a:moveTo>
                    <a:cubicBezTo>
                      <a:pt x="8936" y="-396"/>
                      <a:pt x="5092" y="462"/>
                      <a:pt x="3998" y="295"/>
                    </a:cubicBezTo>
                    <a:cubicBezTo>
                      <a:pt x="1680" y="2760"/>
                      <a:pt x="0" y="10000"/>
                      <a:pt x="0" y="10000"/>
                    </a:cubicBezTo>
                    <a:lnTo>
                      <a:pt x="7915" y="10000"/>
                    </a:lnTo>
                    <a:cubicBezTo>
                      <a:pt x="7566" y="4669"/>
                      <a:pt x="9883" y="470"/>
                      <a:pt x="10000" y="237"/>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9" name="Freeform 39"/>
              <p:cNvSpPr>
                <a:spLocks/>
              </p:cNvSpPr>
              <p:nvPr/>
            </p:nvSpPr>
            <p:spPr bwMode="auto">
              <a:xfrm>
                <a:off x="10929041" y="5902143"/>
                <a:ext cx="942583" cy="1104901"/>
              </a:xfrm>
              <a:custGeom>
                <a:avLst/>
                <a:gdLst>
                  <a:gd name="T0" fmla="*/ 187 w 187"/>
                  <a:gd name="T1" fmla="*/ 6 h 293"/>
                  <a:gd name="T2" fmla="*/ 167 w 187"/>
                  <a:gd name="T3" fmla="*/ 0 h 293"/>
                  <a:gd name="T4" fmla="*/ 24 w 187"/>
                  <a:gd name="T5" fmla="*/ 293 h 293"/>
                  <a:gd name="T6" fmla="*/ 67 w 187"/>
                  <a:gd name="T7" fmla="*/ 293 h 293"/>
                  <a:gd name="T8" fmla="*/ 187 w 187"/>
                  <a:gd name="T9" fmla="*/ 6 h 293"/>
                </a:gdLst>
                <a:ahLst/>
                <a:cxnLst>
                  <a:cxn ang="0">
                    <a:pos x="T0" y="T1"/>
                  </a:cxn>
                  <a:cxn ang="0">
                    <a:pos x="T2" y="T3"/>
                  </a:cxn>
                  <a:cxn ang="0">
                    <a:pos x="T4" y="T5"/>
                  </a:cxn>
                  <a:cxn ang="0">
                    <a:pos x="T6" y="T7"/>
                  </a:cxn>
                  <a:cxn ang="0">
                    <a:pos x="T8" y="T9"/>
                  </a:cxn>
                </a:cxnLst>
                <a:rect l="0" t="0" r="r" b="b"/>
                <a:pathLst>
                  <a:path w="187" h="293">
                    <a:moveTo>
                      <a:pt x="187" y="6"/>
                    </a:moveTo>
                    <a:cubicBezTo>
                      <a:pt x="181" y="4"/>
                      <a:pt x="174" y="2"/>
                      <a:pt x="167" y="0"/>
                    </a:cubicBezTo>
                    <a:cubicBezTo>
                      <a:pt x="159" y="7"/>
                      <a:pt x="0" y="133"/>
                      <a:pt x="24" y="293"/>
                    </a:cubicBezTo>
                    <a:cubicBezTo>
                      <a:pt x="67" y="293"/>
                      <a:pt x="67" y="293"/>
                      <a:pt x="67" y="293"/>
                    </a:cubicBezTo>
                    <a:cubicBezTo>
                      <a:pt x="35" y="129"/>
                      <a:pt x="187" y="6"/>
                      <a:pt x="187" y="6"/>
                    </a:cubicBezTo>
                    <a:close/>
                  </a:path>
                </a:pathLst>
              </a:custGeom>
              <a:solidFill>
                <a:srgbClr val="E8E8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7" name="Freeform 6"/>
            <p:cNvSpPr>
              <a:spLocks/>
            </p:cNvSpPr>
            <p:nvPr/>
          </p:nvSpPr>
          <p:spPr bwMode="auto">
            <a:xfrm>
              <a:off x="8969564" y="2577182"/>
              <a:ext cx="1674590" cy="1102622"/>
            </a:xfrm>
            <a:custGeom>
              <a:avLst/>
              <a:gdLst>
                <a:gd name="T0" fmla="*/ 188 w 223"/>
                <a:gd name="T1" fmla="*/ 64 h 147"/>
                <a:gd name="T2" fmla="*/ 188 w 223"/>
                <a:gd name="T3" fmla="*/ 62 h 147"/>
                <a:gd name="T4" fmla="*/ 126 w 223"/>
                <a:gd name="T5" fmla="*/ 0 h 147"/>
                <a:gd name="T6" fmla="*/ 75 w 223"/>
                <a:gd name="T7" fmla="*/ 28 h 147"/>
                <a:gd name="T8" fmla="*/ 58 w 223"/>
                <a:gd name="T9" fmla="*/ 23 h 147"/>
                <a:gd name="T10" fmla="*/ 38 w 223"/>
                <a:gd name="T11" fmla="*/ 29 h 147"/>
                <a:gd name="T12" fmla="*/ 22 w 223"/>
                <a:gd name="T13" fmla="*/ 58 h 147"/>
                <a:gd name="T14" fmla="*/ 0 w 223"/>
                <a:gd name="T15" fmla="*/ 99 h 147"/>
                <a:gd name="T16" fmla="*/ 43 w 223"/>
                <a:gd name="T17" fmla="*/ 147 h 147"/>
                <a:gd name="T18" fmla="*/ 49 w 223"/>
                <a:gd name="T19" fmla="*/ 147 h 147"/>
                <a:gd name="T20" fmla="*/ 53 w 223"/>
                <a:gd name="T21" fmla="*/ 147 h 147"/>
                <a:gd name="T22" fmla="*/ 154 w 223"/>
                <a:gd name="T23" fmla="*/ 147 h 147"/>
                <a:gd name="T24" fmla="*/ 156 w 223"/>
                <a:gd name="T25" fmla="*/ 147 h 147"/>
                <a:gd name="T26" fmla="*/ 158 w 223"/>
                <a:gd name="T27" fmla="*/ 147 h 147"/>
                <a:gd name="T28" fmla="*/ 166 w 223"/>
                <a:gd name="T29" fmla="*/ 147 h 147"/>
                <a:gd name="T30" fmla="*/ 182 w 223"/>
                <a:gd name="T31" fmla="*/ 147 h 147"/>
                <a:gd name="T32" fmla="*/ 223 w 223"/>
                <a:gd name="T33" fmla="*/ 105 h 147"/>
                <a:gd name="T34" fmla="*/ 188 w 223"/>
                <a:gd name="T35" fmla="*/ 64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3" h="147">
                  <a:moveTo>
                    <a:pt x="188" y="64"/>
                  </a:moveTo>
                  <a:cubicBezTo>
                    <a:pt x="188" y="64"/>
                    <a:pt x="188" y="62"/>
                    <a:pt x="188" y="62"/>
                  </a:cubicBezTo>
                  <a:cubicBezTo>
                    <a:pt x="188" y="28"/>
                    <a:pt x="160" y="0"/>
                    <a:pt x="126" y="0"/>
                  </a:cubicBezTo>
                  <a:cubicBezTo>
                    <a:pt x="105" y="0"/>
                    <a:pt x="86" y="11"/>
                    <a:pt x="75" y="28"/>
                  </a:cubicBezTo>
                  <a:cubicBezTo>
                    <a:pt x="70" y="25"/>
                    <a:pt x="64" y="23"/>
                    <a:pt x="58" y="23"/>
                  </a:cubicBezTo>
                  <a:cubicBezTo>
                    <a:pt x="51" y="23"/>
                    <a:pt x="44" y="25"/>
                    <a:pt x="38" y="29"/>
                  </a:cubicBezTo>
                  <a:cubicBezTo>
                    <a:pt x="29" y="35"/>
                    <a:pt x="23" y="46"/>
                    <a:pt x="22" y="58"/>
                  </a:cubicBezTo>
                  <a:cubicBezTo>
                    <a:pt x="9" y="67"/>
                    <a:pt x="0" y="82"/>
                    <a:pt x="0" y="99"/>
                  </a:cubicBezTo>
                  <a:cubicBezTo>
                    <a:pt x="0" y="123"/>
                    <a:pt x="19" y="144"/>
                    <a:pt x="43" y="147"/>
                  </a:cubicBezTo>
                  <a:cubicBezTo>
                    <a:pt x="45" y="147"/>
                    <a:pt x="47" y="147"/>
                    <a:pt x="49" y="147"/>
                  </a:cubicBezTo>
                  <a:cubicBezTo>
                    <a:pt x="50" y="147"/>
                    <a:pt x="52" y="147"/>
                    <a:pt x="53" y="147"/>
                  </a:cubicBezTo>
                  <a:cubicBezTo>
                    <a:pt x="76" y="147"/>
                    <a:pt x="129" y="147"/>
                    <a:pt x="154" y="147"/>
                  </a:cubicBezTo>
                  <a:cubicBezTo>
                    <a:pt x="155" y="147"/>
                    <a:pt x="155" y="147"/>
                    <a:pt x="156" y="147"/>
                  </a:cubicBezTo>
                  <a:cubicBezTo>
                    <a:pt x="158" y="147"/>
                    <a:pt x="158" y="147"/>
                    <a:pt x="158" y="147"/>
                  </a:cubicBezTo>
                  <a:cubicBezTo>
                    <a:pt x="160" y="147"/>
                    <a:pt x="163" y="147"/>
                    <a:pt x="166" y="147"/>
                  </a:cubicBezTo>
                  <a:cubicBezTo>
                    <a:pt x="182" y="147"/>
                    <a:pt x="182" y="147"/>
                    <a:pt x="182" y="147"/>
                  </a:cubicBezTo>
                  <a:cubicBezTo>
                    <a:pt x="205" y="146"/>
                    <a:pt x="223" y="128"/>
                    <a:pt x="223" y="105"/>
                  </a:cubicBezTo>
                  <a:cubicBezTo>
                    <a:pt x="223" y="85"/>
                    <a:pt x="208" y="67"/>
                    <a:pt x="188" y="64"/>
                  </a:cubicBezTo>
                  <a:close/>
                </a:path>
              </a:pathLst>
            </a:custGeom>
            <a:solidFill>
              <a:schemeClr val="bg1">
                <a:lumMod val="95000"/>
                <a:alpha val="80000"/>
              </a:schemeClr>
            </a:solidFill>
            <a:ln>
              <a:noFill/>
            </a:ln>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Rectangle 35"/>
            <p:cNvSpPr>
              <a:spLocks noChangeArrowheads="1"/>
            </p:cNvSpPr>
            <p:nvPr/>
          </p:nvSpPr>
          <p:spPr bwMode="auto">
            <a:xfrm>
              <a:off x="6146107" y="6507102"/>
              <a:ext cx="68376" cy="25772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Oval 36"/>
            <p:cNvSpPr>
              <a:spLocks noChangeArrowheads="1"/>
            </p:cNvSpPr>
            <p:nvPr/>
          </p:nvSpPr>
          <p:spPr bwMode="auto">
            <a:xfrm>
              <a:off x="6006726" y="6279621"/>
              <a:ext cx="341878" cy="341878"/>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Oval 37"/>
            <p:cNvSpPr>
              <a:spLocks noChangeArrowheads="1"/>
            </p:cNvSpPr>
            <p:nvPr/>
          </p:nvSpPr>
          <p:spPr bwMode="auto">
            <a:xfrm>
              <a:off x="6052748" y="6103422"/>
              <a:ext cx="252464" cy="251149"/>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Rectangle 38"/>
            <p:cNvSpPr>
              <a:spLocks noChangeArrowheads="1"/>
            </p:cNvSpPr>
            <p:nvPr/>
          </p:nvSpPr>
          <p:spPr bwMode="auto">
            <a:xfrm>
              <a:off x="6594494" y="6507102"/>
              <a:ext cx="67061" cy="25772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Oval 39"/>
            <p:cNvSpPr>
              <a:spLocks noChangeArrowheads="1"/>
            </p:cNvSpPr>
            <p:nvPr/>
          </p:nvSpPr>
          <p:spPr bwMode="auto">
            <a:xfrm>
              <a:off x="6453798" y="6279621"/>
              <a:ext cx="344508" cy="341878"/>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 name="Oval 40"/>
            <p:cNvSpPr>
              <a:spLocks noChangeArrowheads="1"/>
            </p:cNvSpPr>
            <p:nvPr/>
          </p:nvSpPr>
          <p:spPr bwMode="auto">
            <a:xfrm>
              <a:off x="6501135" y="6103422"/>
              <a:ext cx="251150" cy="251149"/>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14" name="Group 13"/>
            <p:cNvGrpSpPr/>
            <p:nvPr/>
          </p:nvGrpSpPr>
          <p:grpSpPr>
            <a:xfrm>
              <a:off x="8716828" y="3891204"/>
              <a:ext cx="3719020" cy="2669719"/>
              <a:chOff x="9541716" y="4483355"/>
              <a:chExt cx="2894132" cy="2077569"/>
            </a:xfrm>
          </p:grpSpPr>
          <p:sp>
            <p:nvSpPr>
              <p:cNvPr id="18" name="Freeform 17"/>
              <p:cNvSpPr>
                <a:spLocks/>
              </p:cNvSpPr>
              <p:nvPr/>
            </p:nvSpPr>
            <p:spPr bwMode="auto">
              <a:xfrm>
                <a:off x="10439805" y="5452449"/>
                <a:ext cx="1307027" cy="1105845"/>
              </a:xfrm>
              <a:custGeom>
                <a:avLst/>
                <a:gdLst>
                  <a:gd name="T0" fmla="*/ 446 w 994"/>
                  <a:gd name="T1" fmla="*/ 141 h 841"/>
                  <a:gd name="T2" fmla="*/ 446 w 994"/>
                  <a:gd name="T3" fmla="*/ 0 h 841"/>
                  <a:gd name="T4" fmla="*/ 337 w 994"/>
                  <a:gd name="T5" fmla="*/ 0 h 841"/>
                  <a:gd name="T6" fmla="*/ 337 w 994"/>
                  <a:gd name="T7" fmla="*/ 141 h 841"/>
                  <a:gd name="T8" fmla="*/ 302 w 994"/>
                  <a:gd name="T9" fmla="*/ 141 h 841"/>
                  <a:gd name="T10" fmla="*/ 302 w 994"/>
                  <a:gd name="T11" fmla="*/ 0 h 841"/>
                  <a:gd name="T12" fmla="*/ 193 w 994"/>
                  <a:gd name="T13" fmla="*/ 0 h 841"/>
                  <a:gd name="T14" fmla="*/ 193 w 994"/>
                  <a:gd name="T15" fmla="*/ 141 h 841"/>
                  <a:gd name="T16" fmla="*/ 0 w 994"/>
                  <a:gd name="T17" fmla="*/ 141 h 841"/>
                  <a:gd name="T18" fmla="*/ 0 w 994"/>
                  <a:gd name="T19" fmla="*/ 177 h 841"/>
                  <a:gd name="T20" fmla="*/ 44 w 994"/>
                  <a:gd name="T21" fmla="*/ 177 h 841"/>
                  <a:gd name="T22" fmla="*/ 44 w 994"/>
                  <a:gd name="T23" fmla="*/ 841 h 841"/>
                  <a:gd name="T24" fmla="*/ 949 w 994"/>
                  <a:gd name="T25" fmla="*/ 841 h 841"/>
                  <a:gd name="T26" fmla="*/ 949 w 994"/>
                  <a:gd name="T27" fmla="*/ 177 h 841"/>
                  <a:gd name="T28" fmla="*/ 994 w 994"/>
                  <a:gd name="T29" fmla="*/ 177 h 841"/>
                  <a:gd name="T30" fmla="*/ 994 w 994"/>
                  <a:gd name="T31" fmla="*/ 141 h 841"/>
                  <a:gd name="T32" fmla="*/ 446 w 994"/>
                  <a:gd name="T33" fmla="*/ 141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4" h="841">
                    <a:moveTo>
                      <a:pt x="446" y="141"/>
                    </a:moveTo>
                    <a:lnTo>
                      <a:pt x="446" y="0"/>
                    </a:lnTo>
                    <a:lnTo>
                      <a:pt x="337" y="0"/>
                    </a:lnTo>
                    <a:lnTo>
                      <a:pt x="337" y="141"/>
                    </a:lnTo>
                    <a:lnTo>
                      <a:pt x="302" y="141"/>
                    </a:lnTo>
                    <a:lnTo>
                      <a:pt x="302" y="0"/>
                    </a:lnTo>
                    <a:lnTo>
                      <a:pt x="193" y="0"/>
                    </a:lnTo>
                    <a:lnTo>
                      <a:pt x="193" y="141"/>
                    </a:lnTo>
                    <a:lnTo>
                      <a:pt x="0" y="141"/>
                    </a:lnTo>
                    <a:lnTo>
                      <a:pt x="0" y="177"/>
                    </a:lnTo>
                    <a:lnTo>
                      <a:pt x="44" y="177"/>
                    </a:lnTo>
                    <a:lnTo>
                      <a:pt x="44" y="841"/>
                    </a:lnTo>
                    <a:lnTo>
                      <a:pt x="949" y="841"/>
                    </a:lnTo>
                    <a:lnTo>
                      <a:pt x="949" y="177"/>
                    </a:lnTo>
                    <a:lnTo>
                      <a:pt x="994" y="177"/>
                    </a:lnTo>
                    <a:lnTo>
                      <a:pt x="994" y="141"/>
                    </a:lnTo>
                    <a:lnTo>
                      <a:pt x="446" y="141"/>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 name="Freeform 18"/>
              <p:cNvSpPr>
                <a:spLocks/>
              </p:cNvSpPr>
              <p:nvPr/>
            </p:nvSpPr>
            <p:spPr bwMode="auto">
              <a:xfrm>
                <a:off x="11128821" y="5452449"/>
                <a:ext cx="1307027" cy="1105845"/>
              </a:xfrm>
              <a:custGeom>
                <a:avLst/>
                <a:gdLst>
                  <a:gd name="T0" fmla="*/ 449 w 994"/>
                  <a:gd name="T1" fmla="*/ 141 h 841"/>
                  <a:gd name="T2" fmla="*/ 449 w 994"/>
                  <a:gd name="T3" fmla="*/ 0 h 841"/>
                  <a:gd name="T4" fmla="*/ 340 w 994"/>
                  <a:gd name="T5" fmla="*/ 0 h 841"/>
                  <a:gd name="T6" fmla="*/ 340 w 994"/>
                  <a:gd name="T7" fmla="*/ 141 h 841"/>
                  <a:gd name="T8" fmla="*/ 302 w 994"/>
                  <a:gd name="T9" fmla="*/ 141 h 841"/>
                  <a:gd name="T10" fmla="*/ 302 w 994"/>
                  <a:gd name="T11" fmla="*/ 0 h 841"/>
                  <a:gd name="T12" fmla="*/ 194 w 994"/>
                  <a:gd name="T13" fmla="*/ 0 h 841"/>
                  <a:gd name="T14" fmla="*/ 194 w 994"/>
                  <a:gd name="T15" fmla="*/ 141 h 841"/>
                  <a:gd name="T16" fmla="*/ 0 w 994"/>
                  <a:gd name="T17" fmla="*/ 141 h 841"/>
                  <a:gd name="T18" fmla="*/ 0 w 994"/>
                  <a:gd name="T19" fmla="*/ 177 h 841"/>
                  <a:gd name="T20" fmla="*/ 45 w 994"/>
                  <a:gd name="T21" fmla="*/ 177 h 841"/>
                  <a:gd name="T22" fmla="*/ 45 w 994"/>
                  <a:gd name="T23" fmla="*/ 841 h 841"/>
                  <a:gd name="T24" fmla="*/ 952 w 994"/>
                  <a:gd name="T25" fmla="*/ 841 h 841"/>
                  <a:gd name="T26" fmla="*/ 952 w 994"/>
                  <a:gd name="T27" fmla="*/ 177 h 841"/>
                  <a:gd name="T28" fmla="*/ 994 w 994"/>
                  <a:gd name="T29" fmla="*/ 177 h 841"/>
                  <a:gd name="T30" fmla="*/ 994 w 994"/>
                  <a:gd name="T31" fmla="*/ 141 h 841"/>
                  <a:gd name="T32" fmla="*/ 449 w 994"/>
                  <a:gd name="T33" fmla="*/ 141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4" h="841">
                    <a:moveTo>
                      <a:pt x="449" y="141"/>
                    </a:moveTo>
                    <a:lnTo>
                      <a:pt x="449" y="0"/>
                    </a:lnTo>
                    <a:lnTo>
                      <a:pt x="340" y="0"/>
                    </a:lnTo>
                    <a:lnTo>
                      <a:pt x="340" y="141"/>
                    </a:lnTo>
                    <a:lnTo>
                      <a:pt x="302" y="141"/>
                    </a:lnTo>
                    <a:lnTo>
                      <a:pt x="302" y="0"/>
                    </a:lnTo>
                    <a:lnTo>
                      <a:pt x="194" y="0"/>
                    </a:lnTo>
                    <a:lnTo>
                      <a:pt x="194" y="141"/>
                    </a:lnTo>
                    <a:lnTo>
                      <a:pt x="0" y="141"/>
                    </a:lnTo>
                    <a:lnTo>
                      <a:pt x="0" y="177"/>
                    </a:lnTo>
                    <a:lnTo>
                      <a:pt x="45" y="177"/>
                    </a:lnTo>
                    <a:lnTo>
                      <a:pt x="45" y="841"/>
                    </a:lnTo>
                    <a:lnTo>
                      <a:pt x="952" y="841"/>
                    </a:lnTo>
                    <a:lnTo>
                      <a:pt x="952" y="177"/>
                    </a:lnTo>
                    <a:lnTo>
                      <a:pt x="994" y="177"/>
                    </a:lnTo>
                    <a:lnTo>
                      <a:pt x="994" y="141"/>
                    </a:lnTo>
                    <a:lnTo>
                      <a:pt x="449" y="141"/>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 name="Rectangle 10"/>
              <p:cNvSpPr>
                <a:spLocks noChangeArrowheads="1"/>
              </p:cNvSpPr>
              <p:nvPr/>
            </p:nvSpPr>
            <p:spPr bwMode="auto">
              <a:xfrm>
                <a:off x="9600888" y="5063234"/>
                <a:ext cx="1192630" cy="1497690"/>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 name="Rectangle 11"/>
              <p:cNvSpPr>
                <a:spLocks noChangeArrowheads="1"/>
              </p:cNvSpPr>
              <p:nvPr/>
            </p:nvSpPr>
            <p:spPr bwMode="auto">
              <a:xfrm>
                <a:off x="9541716" y="5017211"/>
                <a:ext cx="1310973" cy="46022"/>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 name="Rectangle 12"/>
              <p:cNvSpPr>
                <a:spLocks noChangeArrowheads="1"/>
              </p:cNvSpPr>
              <p:nvPr/>
            </p:nvSpPr>
            <p:spPr bwMode="auto">
              <a:xfrm>
                <a:off x="9712655" y="5199985"/>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 name="Rectangle 13"/>
              <p:cNvSpPr>
                <a:spLocks noChangeArrowheads="1"/>
              </p:cNvSpPr>
              <p:nvPr/>
            </p:nvSpPr>
            <p:spPr bwMode="auto">
              <a:xfrm>
                <a:off x="9712655" y="5199985"/>
                <a:ext cx="155160" cy="7758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 name="Rectangle 14"/>
              <p:cNvSpPr>
                <a:spLocks noChangeArrowheads="1"/>
              </p:cNvSpPr>
              <p:nvPr/>
            </p:nvSpPr>
            <p:spPr bwMode="auto">
              <a:xfrm>
                <a:off x="9982214" y="5199985"/>
                <a:ext cx="155160"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 name="Rectangle 15"/>
              <p:cNvSpPr>
                <a:spLocks noChangeArrowheads="1"/>
              </p:cNvSpPr>
              <p:nvPr/>
            </p:nvSpPr>
            <p:spPr bwMode="auto">
              <a:xfrm>
                <a:off x="10249141" y="5199985"/>
                <a:ext cx="156476"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 name="Rectangle 16"/>
              <p:cNvSpPr>
                <a:spLocks noChangeArrowheads="1"/>
              </p:cNvSpPr>
              <p:nvPr/>
            </p:nvSpPr>
            <p:spPr bwMode="auto">
              <a:xfrm>
                <a:off x="9982214" y="6257178"/>
                <a:ext cx="155160" cy="30374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 name="Rectangle 17"/>
              <p:cNvSpPr>
                <a:spLocks noChangeArrowheads="1"/>
              </p:cNvSpPr>
              <p:nvPr/>
            </p:nvSpPr>
            <p:spPr bwMode="auto">
              <a:xfrm>
                <a:off x="10249141" y="6257178"/>
                <a:ext cx="156476" cy="30374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 name="Rectangle 18"/>
              <p:cNvSpPr>
                <a:spLocks noChangeArrowheads="1"/>
              </p:cNvSpPr>
              <p:nvPr/>
            </p:nvSpPr>
            <p:spPr bwMode="auto">
              <a:xfrm>
                <a:off x="10520014" y="5199985"/>
                <a:ext cx="155160"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 name="Rectangle 19"/>
              <p:cNvSpPr>
                <a:spLocks noChangeArrowheads="1"/>
              </p:cNvSpPr>
              <p:nvPr/>
            </p:nvSpPr>
            <p:spPr bwMode="auto">
              <a:xfrm>
                <a:off x="9712655" y="5466913"/>
                <a:ext cx="155160" cy="1564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 name="Rectangle 20"/>
              <p:cNvSpPr>
                <a:spLocks noChangeArrowheads="1"/>
              </p:cNvSpPr>
              <p:nvPr/>
            </p:nvSpPr>
            <p:spPr bwMode="auto">
              <a:xfrm>
                <a:off x="9982214" y="5466913"/>
                <a:ext cx="155160" cy="15647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1" name="Rectangle 21"/>
              <p:cNvSpPr>
                <a:spLocks noChangeArrowheads="1"/>
              </p:cNvSpPr>
              <p:nvPr/>
            </p:nvSpPr>
            <p:spPr bwMode="auto">
              <a:xfrm>
                <a:off x="10249141" y="5466913"/>
                <a:ext cx="156476" cy="15647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2" name="Rectangle 22"/>
              <p:cNvSpPr>
                <a:spLocks noChangeArrowheads="1"/>
              </p:cNvSpPr>
              <p:nvPr/>
            </p:nvSpPr>
            <p:spPr bwMode="auto">
              <a:xfrm>
                <a:off x="10520014" y="5466913"/>
                <a:ext cx="155160" cy="15647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3" name="Rectangle 23"/>
              <p:cNvSpPr>
                <a:spLocks noChangeArrowheads="1"/>
              </p:cNvSpPr>
              <p:nvPr/>
            </p:nvSpPr>
            <p:spPr bwMode="auto">
              <a:xfrm>
                <a:off x="9712655" y="5737786"/>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4" name="Rectangle 24"/>
              <p:cNvSpPr>
                <a:spLocks noChangeArrowheads="1"/>
              </p:cNvSpPr>
              <p:nvPr/>
            </p:nvSpPr>
            <p:spPr bwMode="auto">
              <a:xfrm>
                <a:off x="9982214" y="5737786"/>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5" name="Rectangle 25"/>
              <p:cNvSpPr>
                <a:spLocks noChangeArrowheads="1"/>
              </p:cNvSpPr>
              <p:nvPr/>
            </p:nvSpPr>
            <p:spPr bwMode="auto">
              <a:xfrm>
                <a:off x="10249141" y="5737786"/>
                <a:ext cx="156476"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6" name="Rectangle 26"/>
              <p:cNvSpPr>
                <a:spLocks noChangeArrowheads="1"/>
              </p:cNvSpPr>
              <p:nvPr/>
            </p:nvSpPr>
            <p:spPr bwMode="auto">
              <a:xfrm>
                <a:off x="10520014" y="5737786"/>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 name="Rectangle 27"/>
              <p:cNvSpPr>
                <a:spLocks noChangeArrowheads="1"/>
              </p:cNvSpPr>
              <p:nvPr/>
            </p:nvSpPr>
            <p:spPr bwMode="auto">
              <a:xfrm>
                <a:off x="9712655" y="6004714"/>
                <a:ext cx="155160"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8" name="Rectangle 28"/>
              <p:cNvSpPr>
                <a:spLocks noChangeArrowheads="1"/>
              </p:cNvSpPr>
              <p:nvPr/>
            </p:nvSpPr>
            <p:spPr bwMode="auto">
              <a:xfrm>
                <a:off x="9982214" y="6004714"/>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9" name="Rectangle 29"/>
              <p:cNvSpPr>
                <a:spLocks noChangeArrowheads="1"/>
              </p:cNvSpPr>
              <p:nvPr/>
            </p:nvSpPr>
            <p:spPr bwMode="auto">
              <a:xfrm>
                <a:off x="10249141" y="6004714"/>
                <a:ext cx="156476"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0" name="Rectangle 30"/>
              <p:cNvSpPr>
                <a:spLocks noChangeArrowheads="1"/>
              </p:cNvSpPr>
              <p:nvPr/>
            </p:nvSpPr>
            <p:spPr bwMode="auto">
              <a:xfrm>
                <a:off x="10520014" y="6004714"/>
                <a:ext cx="155160"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1" name="Rectangle 31"/>
              <p:cNvSpPr>
                <a:spLocks noChangeArrowheads="1"/>
              </p:cNvSpPr>
              <p:nvPr/>
            </p:nvSpPr>
            <p:spPr bwMode="auto">
              <a:xfrm>
                <a:off x="9712655" y="5737786"/>
                <a:ext cx="155160" cy="7758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2" name="Rectangle 32"/>
              <p:cNvSpPr>
                <a:spLocks noChangeArrowheads="1"/>
              </p:cNvSpPr>
              <p:nvPr/>
            </p:nvSpPr>
            <p:spPr bwMode="auto">
              <a:xfrm>
                <a:off x="10520014" y="5737786"/>
                <a:ext cx="155160" cy="7758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3" name="Rectangle 33"/>
              <p:cNvSpPr>
                <a:spLocks noChangeArrowheads="1"/>
              </p:cNvSpPr>
              <p:nvPr/>
            </p:nvSpPr>
            <p:spPr bwMode="auto">
              <a:xfrm>
                <a:off x="10520014" y="5466913"/>
                <a:ext cx="155160" cy="7889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4" name="Rectangle 57"/>
              <p:cNvSpPr>
                <a:spLocks noChangeArrowheads="1"/>
              </p:cNvSpPr>
              <p:nvPr/>
            </p:nvSpPr>
            <p:spPr bwMode="auto">
              <a:xfrm>
                <a:off x="11057816" y="4529377"/>
                <a:ext cx="1188685" cy="2031547"/>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5" name="Rectangle 58"/>
              <p:cNvSpPr>
                <a:spLocks noChangeArrowheads="1"/>
              </p:cNvSpPr>
              <p:nvPr/>
            </p:nvSpPr>
            <p:spPr bwMode="auto">
              <a:xfrm>
                <a:off x="10998644" y="4483355"/>
                <a:ext cx="1307027" cy="46022"/>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6" name="Rectangle 59"/>
              <p:cNvSpPr>
                <a:spLocks noChangeArrowheads="1"/>
              </p:cNvSpPr>
              <p:nvPr/>
            </p:nvSpPr>
            <p:spPr bwMode="auto">
              <a:xfrm>
                <a:off x="11169583" y="5199985"/>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7" name="Rectangle 60"/>
              <p:cNvSpPr>
                <a:spLocks noChangeArrowheads="1"/>
              </p:cNvSpPr>
              <p:nvPr/>
            </p:nvSpPr>
            <p:spPr bwMode="auto">
              <a:xfrm>
                <a:off x="11169583" y="5199985"/>
                <a:ext cx="155160" cy="7758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8" name="Rectangle 61"/>
              <p:cNvSpPr>
                <a:spLocks noChangeArrowheads="1"/>
              </p:cNvSpPr>
              <p:nvPr/>
            </p:nvSpPr>
            <p:spPr bwMode="auto">
              <a:xfrm>
                <a:off x="11436512" y="5199985"/>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9" name="Rectangle 62"/>
              <p:cNvSpPr>
                <a:spLocks noChangeArrowheads="1"/>
              </p:cNvSpPr>
              <p:nvPr/>
            </p:nvSpPr>
            <p:spPr bwMode="auto">
              <a:xfrm>
                <a:off x="11706069" y="5199985"/>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0" name="Rectangle 63"/>
              <p:cNvSpPr>
                <a:spLocks noChangeArrowheads="1"/>
              </p:cNvSpPr>
              <p:nvPr/>
            </p:nvSpPr>
            <p:spPr bwMode="auto">
              <a:xfrm>
                <a:off x="11436512" y="6257178"/>
                <a:ext cx="155160" cy="30374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1" name="Rectangle 64"/>
              <p:cNvSpPr>
                <a:spLocks noChangeArrowheads="1"/>
              </p:cNvSpPr>
              <p:nvPr/>
            </p:nvSpPr>
            <p:spPr bwMode="auto">
              <a:xfrm>
                <a:off x="11706069" y="6257178"/>
                <a:ext cx="155160" cy="30374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2" name="Rectangle 65"/>
              <p:cNvSpPr>
                <a:spLocks noChangeArrowheads="1"/>
              </p:cNvSpPr>
              <p:nvPr/>
            </p:nvSpPr>
            <p:spPr bwMode="auto">
              <a:xfrm>
                <a:off x="11972998" y="5199985"/>
                <a:ext cx="156476"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3" name="Rectangle 66"/>
              <p:cNvSpPr>
                <a:spLocks noChangeArrowheads="1"/>
              </p:cNvSpPr>
              <p:nvPr/>
            </p:nvSpPr>
            <p:spPr bwMode="auto">
              <a:xfrm>
                <a:off x="11169583" y="5466913"/>
                <a:ext cx="155160" cy="1564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4" name="Rectangle 67"/>
              <p:cNvSpPr>
                <a:spLocks noChangeArrowheads="1"/>
              </p:cNvSpPr>
              <p:nvPr/>
            </p:nvSpPr>
            <p:spPr bwMode="auto">
              <a:xfrm>
                <a:off x="11436512" y="5466913"/>
                <a:ext cx="155160" cy="15647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5" name="Rectangle 68"/>
              <p:cNvSpPr>
                <a:spLocks noChangeArrowheads="1"/>
              </p:cNvSpPr>
              <p:nvPr/>
            </p:nvSpPr>
            <p:spPr bwMode="auto">
              <a:xfrm>
                <a:off x="11706069" y="5466913"/>
                <a:ext cx="155160" cy="15647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6" name="Rectangle 69"/>
              <p:cNvSpPr>
                <a:spLocks noChangeArrowheads="1"/>
              </p:cNvSpPr>
              <p:nvPr/>
            </p:nvSpPr>
            <p:spPr bwMode="auto">
              <a:xfrm>
                <a:off x="11972998" y="5466913"/>
                <a:ext cx="156476" cy="15647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7" name="Rectangle 70"/>
              <p:cNvSpPr>
                <a:spLocks noChangeArrowheads="1"/>
              </p:cNvSpPr>
              <p:nvPr/>
            </p:nvSpPr>
            <p:spPr bwMode="auto">
              <a:xfrm>
                <a:off x="11169583" y="5737786"/>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8" name="Rectangle 71"/>
              <p:cNvSpPr>
                <a:spLocks noChangeArrowheads="1"/>
              </p:cNvSpPr>
              <p:nvPr/>
            </p:nvSpPr>
            <p:spPr bwMode="auto">
              <a:xfrm>
                <a:off x="11436512" y="5737786"/>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9" name="Rectangle 72"/>
              <p:cNvSpPr>
                <a:spLocks noChangeArrowheads="1"/>
              </p:cNvSpPr>
              <p:nvPr/>
            </p:nvSpPr>
            <p:spPr bwMode="auto">
              <a:xfrm>
                <a:off x="11706069" y="5737786"/>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0" name="Rectangle 73"/>
              <p:cNvSpPr>
                <a:spLocks noChangeArrowheads="1"/>
              </p:cNvSpPr>
              <p:nvPr/>
            </p:nvSpPr>
            <p:spPr bwMode="auto">
              <a:xfrm>
                <a:off x="11972998" y="5737786"/>
                <a:ext cx="156476"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1" name="Rectangle 74"/>
              <p:cNvSpPr>
                <a:spLocks noChangeArrowheads="1"/>
              </p:cNvSpPr>
              <p:nvPr/>
            </p:nvSpPr>
            <p:spPr bwMode="auto">
              <a:xfrm>
                <a:off x="11169583" y="6004714"/>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2" name="Rectangle 75"/>
              <p:cNvSpPr>
                <a:spLocks noChangeArrowheads="1"/>
              </p:cNvSpPr>
              <p:nvPr/>
            </p:nvSpPr>
            <p:spPr bwMode="auto">
              <a:xfrm>
                <a:off x="11436512" y="6004714"/>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3" name="Rectangle 76"/>
              <p:cNvSpPr>
                <a:spLocks noChangeArrowheads="1"/>
              </p:cNvSpPr>
              <p:nvPr/>
            </p:nvSpPr>
            <p:spPr bwMode="auto">
              <a:xfrm>
                <a:off x="11706069" y="6004714"/>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4" name="Rectangle 77"/>
              <p:cNvSpPr>
                <a:spLocks noChangeArrowheads="1"/>
              </p:cNvSpPr>
              <p:nvPr/>
            </p:nvSpPr>
            <p:spPr bwMode="auto">
              <a:xfrm>
                <a:off x="11972998" y="6004714"/>
                <a:ext cx="156476"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5" name="Rectangle 78"/>
              <p:cNvSpPr>
                <a:spLocks noChangeArrowheads="1"/>
              </p:cNvSpPr>
              <p:nvPr/>
            </p:nvSpPr>
            <p:spPr bwMode="auto">
              <a:xfrm>
                <a:off x="11169583" y="5737786"/>
                <a:ext cx="155160" cy="7758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6" name="Rectangle 79"/>
              <p:cNvSpPr>
                <a:spLocks noChangeArrowheads="1"/>
              </p:cNvSpPr>
              <p:nvPr/>
            </p:nvSpPr>
            <p:spPr bwMode="auto">
              <a:xfrm>
                <a:off x="11972998" y="5737786"/>
                <a:ext cx="156476" cy="7758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7" name="Rectangle 80"/>
              <p:cNvSpPr>
                <a:spLocks noChangeArrowheads="1"/>
              </p:cNvSpPr>
              <p:nvPr/>
            </p:nvSpPr>
            <p:spPr bwMode="auto">
              <a:xfrm>
                <a:off x="11972998" y="5466913"/>
                <a:ext cx="156476" cy="7889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8" name="Rectangle 86"/>
              <p:cNvSpPr>
                <a:spLocks noChangeArrowheads="1"/>
              </p:cNvSpPr>
              <p:nvPr/>
            </p:nvSpPr>
            <p:spPr bwMode="auto">
              <a:xfrm>
                <a:off x="11169583" y="4930427"/>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9" name="Rectangle 87"/>
              <p:cNvSpPr>
                <a:spLocks noChangeArrowheads="1"/>
              </p:cNvSpPr>
              <p:nvPr/>
            </p:nvSpPr>
            <p:spPr bwMode="auto">
              <a:xfrm>
                <a:off x="11436512" y="4930427"/>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0" name="Rectangle 88"/>
              <p:cNvSpPr>
                <a:spLocks noChangeArrowheads="1"/>
              </p:cNvSpPr>
              <p:nvPr/>
            </p:nvSpPr>
            <p:spPr bwMode="auto">
              <a:xfrm>
                <a:off x="11706069" y="4930427"/>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1" name="Rectangle 89"/>
              <p:cNvSpPr>
                <a:spLocks noChangeArrowheads="1"/>
              </p:cNvSpPr>
              <p:nvPr/>
            </p:nvSpPr>
            <p:spPr bwMode="auto">
              <a:xfrm>
                <a:off x="11972998" y="4930427"/>
                <a:ext cx="156476"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2" name="Rectangle 90"/>
              <p:cNvSpPr>
                <a:spLocks noChangeArrowheads="1"/>
              </p:cNvSpPr>
              <p:nvPr/>
            </p:nvSpPr>
            <p:spPr bwMode="auto">
              <a:xfrm>
                <a:off x="11972998" y="4930427"/>
                <a:ext cx="156476" cy="7758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3" name="Rectangle 93"/>
              <p:cNvSpPr>
                <a:spLocks noChangeArrowheads="1"/>
              </p:cNvSpPr>
              <p:nvPr/>
            </p:nvSpPr>
            <p:spPr bwMode="auto">
              <a:xfrm>
                <a:off x="10700158" y="6483344"/>
                <a:ext cx="447072" cy="77580"/>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15" name="Freeform 35"/>
            <p:cNvSpPr>
              <a:spLocks/>
            </p:cNvSpPr>
            <p:nvPr/>
          </p:nvSpPr>
          <p:spPr bwMode="auto">
            <a:xfrm>
              <a:off x="3261625" y="6262867"/>
              <a:ext cx="174414" cy="517166"/>
            </a:xfrm>
            <a:custGeom>
              <a:avLst/>
              <a:gdLst>
                <a:gd name="T0" fmla="*/ 111 w 201"/>
                <a:gd name="T1" fmla="*/ 0 h 596"/>
                <a:gd name="T2" fmla="*/ 0 w 201"/>
                <a:gd name="T3" fmla="*/ 596 h 596"/>
                <a:gd name="T4" fmla="*/ 201 w 201"/>
                <a:gd name="T5" fmla="*/ 596 h 596"/>
                <a:gd name="T6" fmla="*/ 111 w 201"/>
                <a:gd name="T7" fmla="*/ 0 h 596"/>
              </a:gdLst>
              <a:ahLst/>
              <a:cxnLst>
                <a:cxn ang="0">
                  <a:pos x="T0" y="T1"/>
                </a:cxn>
                <a:cxn ang="0">
                  <a:pos x="T2" y="T3"/>
                </a:cxn>
                <a:cxn ang="0">
                  <a:pos x="T4" y="T5"/>
                </a:cxn>
                <a:cxn ang="0">
                  <a:pos x="T6" y="T7"/>
                </a:cxn>
              </a:cxnLst>
              <a:rect l="0" t="0" r="r" b="b"/>
              <a:pathLst>
                <a:path w="201" h="596">
                  <a:moveTo>
                    <a:pt x="111" y="0"/>
                  </a:moveTo>
                  <a:lnTo>
                    <a:pt x="0" y="596"/>
                  </a:lnTo>
                  <a:lnTo>
                    <a:pt x="201" y="596"/>
                  </a:lnTo>
                  <a:lnTo>
                    <a:pt x="111" y="0"/>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Freeform 15"/>
            <p:cNvSpPr>
              <a:spLocks/>
            </p:cNvSpPr>
            <p:nvPr/>
          </p:nvSpPr>
          <p:spPr bwMode="auto">
            <a:xfrm>
              <a:off x="10087477" y="2055778"/>
              <a:ext cx="1674590" cy="1102622"/>
            </a:xfrm>
            <a:custGeom>
              <a:avLst/>
              <a:gdLst>
                <a:gd name="T0" fmla="*/ 188 w 223"/>
                <a:gd name="T1" fmla="*/ 64 h 147"/>
                <a:gd name="T2" fmla="*/ 188 w 223"/>
                <a:gd name="T3" fmla="*/ 62 h 147"/>
                <a:gd name="T4" fmla="*/ 126 w 223"/>
                <a:gd name="T5" fmla="*/ 0 h 147"/>
                <a:gd name="T6" fmla="*/ 75 w 223"/>
                <a:gd name="T7" fmla="*/ 28 h 147"/>
                <a:gd name="T8" fmla="*/ 58 w 223"/>
                <a:gd name="T9" fmla="*/ 23 h 147"/>
                <a:gd name="T10" fmla="*/ 38 w 223"/>
                <a:gd name="T11" fmla="*/ 29 h 147"/>
                <a:gd name="T12" fmla="*/ 22 w 223"/>
                <a:gd name="T13" fmla="*/ 58 h 147"/>
                <a:gd name="T14" fmla="*/ 0 w 223"/>
                <a:gd name="T15" fmla="*/ 99 h 147"/>
                <a:gd name="T16" fmla="*/ 43 w 223"/>
                <a:gd name="T17" fmla="*/ 147 h 147"/>
                <a:gd name="T18" fmla="*/ 49 w 223"/>
                <a:gd name="T19" fmla="*/ 147 h 147"/>
                <a:gd name="T20" fmla="*/ 53 w 223"/>
                <a:gd name="T21" fmla="*/ 147 h 147"/>
                <a:gd name="T22" fmla="*/ 154 w 223"/>
                <a:gd name="T23" fmla="*/ 147 h 147"/>
                <a:gd name="T24" fmla="*/ 156 w 223"/>
                <a:gd name="T25" fmla="*/ 147 h 147"/>
                <a:gd name="T26" fmla="*/ 158 w 223"/>
                <a:gd name="T27" fmla="*/ 147 h 147"/>
                <a:gd name="T28" fmla="*/ 166 w 223"/>
                <a:gd name="T29" fmla="*/ 147 h 147"/>
                <a:gd name="T30" fmla="*/ 182 w 223"/>
                <a:gd name="T31" fmla="*/ 147 h 147"/>
                <a:gd name="T32" fmla="*/ 223 w 223"/>
                <a:gd name="T33" fmla="*/ 105 h 147"/>
                <a:gd name="T34" fmla="*/ 188 w 223"/>
                <a:gd name="T35" fmla="*/ 64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3" h="147">
                  <a:moveTo>
                    <a:pt x="188" y="64"/>
                  </a:moveTo>
                  <a:cubicBezTo>
                    <a:pt x="188" y="64"/>
                    <a:pt x="188" y="62"/>
                    <a:pt x="188" y="62"/>
                  </a:cubicBezTo>
                  <a:cubicBezTo>
                    <a:pt x="188" y="28"/>
                    <a:pt x="160" y="0"/>
                    <a:pt x="126" y="0"/>
                  </a:cubicBezTo>
                  <a:cubicBezTo>
                    <a:pt x="105" y="0"/>
                    <a:pt x="86" y="11"/>
                    <a:pt x="75" y="28"/>
                  </a:cubicBezTo>
                  <a:cubicBezTo>
                    <a:pt x="70" y="25"/>
                    <a:pt x="64" y="23"/>
                    <a:pt x="58" y="23"/>
                  </a:cubicBezTo>
                  <a:cubicBezTo>
                    <a:pt x="51" y="23"/>
                    <a:pt x="44" y="25"/>
                    <a:pt x="38" y="29"/>
                  </a:cubicBezTo>
                  <a:cubicBezTo>
                    <a:pt x="29" y="35"/>
                    <a:pt x="23" y="46"/>
                    <a:pt x="22" y="58"/>
                  </a:cubicBezTo>
                  <a:cubicBezTo>
                    <a:pt x="9" y="67"/>
                    <a:pt x="0" y="82"/>
                    <a:pt x="0" y="99"/>
                  </a:cubicBezTo>
                  <a:cubicBezTo>
                    <a:pt x="0" y="123"/>
                    <a:pt x="19" y="144"/>
                    <a:pt x="43" y="147"/>
                  </a:cubicBezTo>
                  <a:cubicBezTo>
                    <a:pt x="45" y="147"/>
                    <a:pt x="47" y="147"/>
                    <a:pt x="49" y="147"/>
                  </a:cubicBezTo>
                  <a:cubicBezTo>
                    <a:pt x="50" y="147"/>
                    <a:pt x="52" y="147"/>
                    <a:pt x="53" y="147"/>
                  </a:cubicBezTo>
                  <a:cubicBezTo>
                    <a:pt x="76" y="147"/>
                    <a:pt x="129" y="147"/>
                    <a:pt x="154" y="147"/>
                  </a:cubicBezTo>
                  <a:cubicBezTo>
                    <a:pt x="155" y="147"/>
                    <a:pt x="155" y="147"/>
                    <a:pt x="156" y="147"/>
                  </a:cubicBezTo>
                  <a:cubicBezTo>
                    <a:pt x="158" y="147"/>
                    <a:pt x="158" y="147"/>
                    <a:pt x="158" y="147"/>
                  </a:cubicBezTo>
                  <a:cubicBezTo>
                    <a:pt x="160" y="147"/>
                    <a:pt x="163" y="147"/>
                    <a:pt x="166" y="147"/>
                  </a:cubicBezTo>
                  <a:cubicBezTo>
                    <a:pt x="182" y="147"/>
                    <a:pt x="182" y="147"/>
                    <a:pt x="182" y="147"/>
                  </a:cubicBezTo>
                  <a:cubicBezTo>
                    <a:pt x="205" y="146"/>
                    <a:pt x="223" y="128"/>
                    <a:pt x="223" y="105"/>
                  </a:cubicBezTo>
                  <a:cubicBezTo>
                    <a:pt x="223" y="85"/>
                    <a:pt x="208" y="67"/>
                    <a:pt x="188" y="64"/>
                  </a:cubicBezTo>
                  <a:close/>
                </a:path>
              </a:pathLst>
            </a:custGeom>
            <a:solidFill>
              <a:schemeClr val="bg1">
                <a:lumMod val="85000"/>
                <a:alpha val="80000"/>
              </a:schemeClr>
            </a:solidFill>
            <a:ln>
              <a:noFill/>
            </a:ln>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17" name="Picture 1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83591" y="3887221"/>
              <a:ext cx="1693296" cy="622868"/>
            </a:xfrm>
            <a:prstGeom prst="rect">
              <a:avLst/>
            </a:prstGeom>
          </p:spPr>
        </p:pic>
      </p:grpSp>
      <p:sp>
        <p:nvSpPr>
          <p:cNvPr id="3" name="TextBox 2"/>
          <p:cNvSpPr txBox="1"/>
          <p:nvPr/>
        </p:nvSpPr>
        <p:spPr>
          <a:xfrm>
            <a:off x="695829" y="2066663"/>
            <a:ext cx="9479556"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800" b="0" i="0" u="none" strike="noStrike" kern="1200" cap="none" spc="0" normalizeH="0" baseline="0" noProof="0" dirty="0" smtClean="0">
                <a:ln>
                  <a:noFill/>
                </a:ln>
                <a:solidFill>
                  <a:srgbClr val="E7E6E6">
                    <a:lumMod val="50000"/>
                  </a:srgbClr>
                </a:solidFill>
                <a:effectLst/>
                <a:uLnTx/>
                <a:uFillTx/>
                <a:latin typeface="Segoe UI" panose="020B0502040204020203" pitchFamily="34" charset="0"/>
                <a:ea typeface="+mn-ea"/>
                <a:cs typeface="Segoe UI" panose="020B0502040204020203" pitchFamily="34" charset="0"/>
              </a:rPr>
              <a:t>High –volume</a:t>
            </a:r>
            <a:r>
              <a:rPr kumimoji="0" lang="en-GB" sz="2800" b="0" i="0" u="none" strike="noStrike" kern="1200" cap="none" spc="0" normalizeH="0" noProof="0" dirty="0" smtClean="0">
                <a:ln>
                  <a:noFill/>
                </a:ln>
                <a:solidFill>
                  <a:srgbClr val="E7E6E6">
                    <a:lumMod val="50000"/>
                  </a:srgbClr>
                </a:solidFill>
                <a:effectLst/>
                <a:uLnTx/>
                <a:uFillTx/>
                <a:latin typeface="Segoe UI" panose="020B0502040204020203" pitchFamily="34" charset="0"/>
                <a:ea typeface="+mn-ea"/>
                <a:cs typeface="Segoe UI" panose="020B0502040204020203" pitchFamily="34" charset="0"/>
              </a:rPr>
              <a:t> m</a:t>
            </a:r>
            <a:r>
              <a:rPr kumimoji="0" lang="en-GB" sz="2800" b="0" i="0" u="none" strike="noStrike" kern="1200" cap="none" spc="0" normalizeH="0" baseline="0" noProof="0" dirty="0" smtClean="0">
                <a:ln>
                  <a:noFill/>
                </a:ln>
                <a:solidFill>
                  <a:srgbClr val="E7E6E6">
                    <a:lumMod val="50000"/>
                  </a:srgbClr>
                </a:solidFill>
                <a:effectLst/>
                <a:uLnTx/>
                <a:uFillTx/>
                <a:latin typeface="Segoe UI" panose="020B0502040204020203" pitchFamily="34" charset="0"/>
                <a:ea typeface="+mn-ea"/>
                <a:cs typeface="Segoe UI" panose="020B0502040204020203" pitchFamily="34" charset="0"/>
              </a:rPr>
              <a:t>essage </a:t>
            </a:r>
            <a:r>
              <a:rPr lang="en-GB" sz="2800" dirty="0" err="1">
                <a:solidFill>
                  <a:srgbClr val="E7E6E6">
                    <a:lumMod val="50000"/>
                  </a:srgbClr>
                </a:solidFill>
                <a:latin typeface="Segoe UI" panose="020B0502040204020203" pitchFamily="34" charset="0"/>
                <a:cs typeface="Segoe UI" panose="020B0502040204020203" pitchFamily="34" charset="0"/>
              </a:rPr>
              <a:t>i</a:t>
            </a:r>
            <a:r>
              <a:rPr kumimoji="0" lang="en-GB" sz="2800" b="0" i="0" u="none" strike="noStrike" kern="1200" cap="none" spc="0" normalizeH="0" baseline="0" noProof="0" dirty="0" err="1" smtClean="0">
                <a:ln>
                  <a:noFill/>
                </a:ln>
                <a:solidFill>
                  <a:srgbClr val="E7E6E6">
                    <a:lumMod val="50000"/>
                  </a:srgbClr>
                </a:solidFill>
                <a:effectLst/>
                <a:uLnTx/>
                <a:uFillTx/>
                <a:latin typeface="Segoe UI" panose="020B0502040204020203" pitchFamily="34" charset="0"/>
                <a:ea typeface="+mn-ea"/>
                <a:cs typeface="Segoe UI" panose="020B0502040204020203" pitchFamily="34" charset="0"/>
              </a:rPr>
              <a:t>ngestion</a:t>
            </a:r>
            <a:r>
              <a:rPr kumimoji="0" lang="en-GB" sz="2800" b="0" i="0" u="none" strike="noStrike" kern="1200" cap="none" spc="0" normalizeH="0" baseline="0" noProof="0" dirty="0" smtClean="0">
                <a:ln>
                  <a:noFill/>
                </a:ln>
                <a:solidFill>
                  <a:srgbClr val="E7E6E6">
                    <a:lumMod val="50000"/>
                  </a:srgbClr>
                </a:solidFill>
                <a:effectLst/>
                <a:uLnTx/>
                <a:uFillTx/>
                <a:latin typeface="Segoe UI" panose="020B0502040204020203" pitchFamily="34" charset="0"/>
                <a:ea typeface="+mn-ea"/>
                <a:cs typeface="Segoe UI" panose="020B0502040204020203" pitchFamily="34" charset="0"/>
              </a:rPr>
              <a:t> service</a:t>
            </a:r>
            <a:endParaRPr kumimoji="0" lang="en-GB" sz="2800" b="0" i="0" u="none" strike="noStrike" kern="1200" cap="none" spc="0" normalizeH="0" baseline="0" noProof="0" dirty="0">
              <a:ln>
                <a:noFill/>
              </a:ln>
              <a:solidFill>
                <a:srgbClr val="E7E6E6">
                  <a:lumMod val="50000"/>
                </a:srgbClr>
              </a:solidFill>
              <a:effectLst/>
              <a:uLnTx/>
              <a:uFillTx/>
              <a:latin typeface="Segoe UI" panose="020B0502040204020203" pitchFamily="34" charset="0"/>
              <a:ea typeface="+mn-ea"/>
              <a:cs typeface="Segoe UI" panose="020B0502040204020203" pitchFamily="34" charset="0"/>
            </a:endParaRPr>
          </a:p>
        </p:txBody>
      </p:sp>
      <p:sp>
        <p:nvSpPr>
          <p:cNvPr id="80" name="TextBox 79"/>
          <p:cNvSpPr txBox="1"/>
          <p:nvPr/>
        </p:nvSpPr>
        <p:spPr>
          <a:xfrm>
            <a:off x="695829" y="2797886"/>
            <a:ext cx="10377396" cy="523220"/>
          </a:xfrm>
          <a:prstGeom prst="rect">
            <a:avLst/>
          </a:prstGeom>
          <a:noFill/>
        </p:spPr>
        <p:txBody>
          <a:bodyPr wrap="square" rtlCol="0">
            <a:spAutoFit/>
          </a:bodyPr>
          <a:lstStyle/>
          <a:p>
            <a:pPr lvl="0">
              <a:defRPr/>
            </a:pPr>
            <a:r>
              <a:rPr lang="en-GB" sz="2800" dirty="0">
                <a:solidFill>
                  <a:srgbClr val="E7E6E6">
                    <a:lumMod val="50000"/>
                  </a:srgbClr>
                </a:solidFill>
                <a:latin typeface="Segoe UI" panose="020B0502040204020203" pitchFamily="34" charset="0"/>
                <a:cs typeface="Segoe UI" panose="020B0502040204020203" pitchFamily="34" charset="0"/>
              </a:rPr>
              <a:t>Millions </a:t>
            </a:r>
            <a:r>
              <a:rPr lang="en-GB" sz="2800" dirty="0" smtClean="0">
                <a:solidFill>
                  <a:srgbClr val="E7E6E6">
                    <a:lumMod val="50000"/>
                  </a:srgbClr>
                </a:solidFill>
                <a:latin typeface="Segoe UI" panose="020B0502040204020203" pitchFamily="34" charset="0"/>
                <a:cs typeface="Segoe UI" panose="020B0502040204020203" pitchFamily="34" charset="0"/>
              </a:rPr>
              <a:t>of </a:t>
            </a:r>
            <a:r>
              <a:rPr lang="en-GB" sz="2800" dirty="0">
                <a:solidFill>
                  <a:srgbClr val="E7E6E6">
                    <a:lumMod val="50000"/>
                  </a:srgbClr>
                </a:solidFill>
                <a:latin typeface="Segoe UI" panose="020B0502040204020203" pitchFamily="34" charset="0"/>
                <a:cs typeface="Segoe UI" panose="020B0502040204020203" pitchFamily="34" charset="0"/>
              </a:rPr>
              <a:t>events from millions of data </a:t>
            </a:r>
            <a:r>
              <a:rPr lang="en-GB" sz="2800" dirty="0" smtClean="0">
                <a:solidFill>
                  <a:srgbClr val="E7E6E6">
                    <a:lumMod val="50000"/>
                  </a:srgbClr>
                </a:solidFill>
                <a:latin typeface="Segoe UI" panose="020B0502040204020203" pitchFamily="34" charset="0"/>
                <a:cs typeface="Segoe UI" panose="020B0502040204020203" pitchFamily="34" charset="0"/>
              </a:rPr>
              <a:t>sources </a:t>
            </a:r>
            <a:r>
              <a:rPr lang="en-GB" sz="2800" dirty="0">
                <a:solidFill>
                  <a:srgbClr val="E7E6E6">
                    <a:lumMod val="50000"/>
                  </a:srgbClr>
                </a:solidFill>
                <a:latin typeface="Segoe UI" panose="020B0502040204020203" pitchFamily="34" charset="0"/>
                <a:cs typeface="Segoe UI" panose="020B0502040204020203" pitchFamily="34" charset="0"/>
              </a:rPr>
              <a:t>per second</a:t>
            </a:r>
          </a:p>
        </p:txBody>
      </p:sp>
      <p:sp>
        <p:nvSpPr>
          <p:cNvPr id="81" name="TextBox 80"/>
          <p:cNvSpPr txBox="1"/>
          <p:nvPr/>
        </p:nvSpPr>
        <p:spPr>
          <a:xfrm>
            <a:off x="695828" y="3546767"/>
            <a:ext cx="6761351" cy="523220"/>
          </a:xfrm>
          <a:prstGeom prst="rect">
            <a:avLst/>
          </a:prstGeom>
          <a:noFill/>
        </p:spPr>
        <p:txBody>
          <a:bodyPr wrap="square" rtlCol="0">
            <a:spAutoFit/>
          </a:bodyPr>
          <a:lstStyle/>
          <a:p>
            <a:pPr lvl="0">
              <a:defRPr/>
            </a:pPr>
            <a:r>
              <a:rPr lang="en-GB" sz="2800" dirty="0">
                <a:solidFill>
                  <a:srgbClr val="E7E6E6">
                    <a:lumMod val="50000"/>
                  </a:srgbClr>
                </a:solidFill>
                <a:latin typeface="Segoe UI" panose="020B0502040204020203" pitchFamily="34" charset="0"/>
                <a:cs typeface="Segoe UI" panose="020B0502040204020203" pitchFamily="34" charset="0"/>
              </a:rPr>
              <a:t>HTTPS/AMQP</a:t>
            </a:r>
          </a:p>
        </p:txBody>
      </p:sp>
      <p:sp>
        <p:nvSpPr>
          <p:cNvPr id="82" name="Title 1"/>
          <p:cNvSpPr txBox="1">
            <a:spLocks/>
          </p:cNvSpPr>
          <p:nvPr/>
        </p:nvSpPr>
        <p:spPr>
          <a:xfrm>
            <a:off x="695828" y="1113162"/>
            <a:ext cx="6249355" cy="1325563"/>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GB" sz="6000" b="0" i="0" u="none" strike="noStrike" kern="1200" cap="none" spc="0" normalizeH="0" baseline="0" noProof="0" dirty="0" smtClean="0">
                <a:ln>
                  <a:noFill/>
                </a:ln>
                <a:solidFill>
                  <a:srgbClr val="442157"/>
                </a:solidFill>
                <a:effectLst/>
                <a:uLnTx/>
                <a:uFillTx/>
                <a:latin typeface="Calibri Light" panose="020F0302020204030204"/>
                <a:ea typeface="+mj-ea"/>
                <a:cs typeface="+mj-cs"/>
              </a:rPr>
              <a:t>Azure Event Hubs</a:t>
            </a:r>
            <a:endParaRPr kumimoji="0" lang="en-GB" sz="4000" b="0" i="0" u="none" strike="noStrike" kern="1200" cap="none" spc="0" normalizeH="0" baseline="0" noProof="0" dirty="0">
              <a:ln>
                <a:noFill/>
              </a:ln>
              <a:solidFill>
                <a:srgbClr val="442157"/>
              </a:solidFill>
              <a:effectLst/>
              <a:uLnTx/>
              <a:uFillTx/>
              <a:latin typeface="Calibri Light" panose="020F0302020204030204"/>
              <a:ea typeface="+mj-ea"/>
              <a:cs typeface="+mj-cs"/>
            </a:endParaRPr>
          </a:p>
        </p:txBody>
      </p:sp>
    </p:spTree>
    <p:extLst>
      <p:ext uri="{BB962C8B-B14F-4D97-AF65-F5344CB8AC3E}">
        <p14:creationId xmlns:p14="http://schemas.microsoft.com/office/powerpoint/2010/main" val="400228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0"/>
                                        </p:tgtEl>
                                        <p:attrNameLst>
                                          <p:attrName>style.visibility</p:attrName>
                                        </p:attrNameLst>
                                      </p:cBhvr>
                                      <p:to>
                                        <p:strVal val="visible"/>
                                      </p:to>
                                    </p:set>
                                    <p:animEffect transition="in" filter="fade">
                                      <p:cBhvr>
                                        <p:cTn id="12" dur="500"/>
                                        <p:tgtEl>
                                          <p:spTgt spid="8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1"/>
                                        </p:tgtEl>
                                        <p:attrNameLst>
                                          <p:attrName>style.visibility</p:attrName>
                                        </p:attrNameLst>
                                      </p:cBhvr>
                                      <p:to>
                                        <p:strVal val="visible"/>
                                      </p:to>
                                    </p:set>
                                    <p:animEffect transition="in" filter="fade">
                                      <p:cBhvr>
                                        <p:cTn id="17" dur="5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0" grpId="0"/>
      <p:bldP spid="8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369775" y="1907435"/>
            <a:ext cx="10822225" cy="4950565"/>
            <a:chOff x="1646238" y="2055778"/>
            <a:chExt cx="10823760" cy="4951268"/>
          </a:xfrm>
        </p:grpSpPr>
        <p:sp>
          <p:nvSpPr>
            <p:cNvPr id="5" name="Freeform 34"/>
            <p:cNvSpPr>
              <a:spLocks/>
            </p:cNvSpPr>
            <p:nvPr/>
          </p:nvSpPr>
          <p:spPr bwMode="auto">
            <a:xfrm>
              <a:off x="2941546" y="6158008"/>
              <a:ext cx="225610" cy="673358"/>
            </a:xfrm>
            <a:custGeom>
              <a:avLst/>
              <a:gdLst>
                <a:gd name="T0" fmla="*/ 144 w 260"/>
                <a:gd name="T1" fmla="*/ 0 h 776"/>
                <a:gd name="T2" fmla="*/ 0 w 260"/>
                <a:gd name="T3" fmla="*/ 776 h 776"/>
                <a:gd name="T4" fmla="*/ 260 w 260"/>
                <a:gd name="T5" fmla="*/ 776 h 776"/>
                <a:gd name="T6" fmla="*/ 144 w 260"/>
                <a:gd name="T7" fmla="*/ 0 h 776"/>
              </a:gdLst>
              <a:ahLst/>
              <a:cxnLst>
                <a:cxn ang="0">
                  <a:pos x="T0" y="T1"/>
                </a:cxn>
                <a:cxn ang="0">
                  <a:pos x="T2" y="T3"/>
                </a:cxn>
                <a:cxn ang="0">
                  <a:pos x="T4" y="T5"/>
                </a:cxn>
                <a:cxn ang="0">
                  <a:pos x="T6" y="T7"/>
                </a:cxn>
              </a:cxnLst>
              <a:rect l="0" t="0" r="r" b="b"/>
              <a:pathLst>
                <a:path w="260" h="776">
                  <a:moveTo>
                    <a:pt x="144" y="0"/>
                  </a:moveTo>
                  <a:lnTo>
                    <a:pt x="0" y="776"/>
                  </a:lnTo>
                  <a:lnTo>
                    <a:pt x="260" y="776"/>
                  </a:lnTo>
                  <a:lnTo>
                    <a:pt x="144" y="0"/>
                  </a:ln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6" name="Group 5"/>
            <p:cNvGrpSpPr/>
            <p:nvPr/>
          </p:nvGrpSpPr>
          <p:grpSpPr>
            <a:xfrm>
              <a:off x="1646238" y="6071588"/>
              <a:ext cx="10823760" cy="935458"/>
              <a:chOff x="1646238" y="4678597"/>
              <a:chExt cx="10823760" cy="2328447"/>
            </a:xfrm>
          </p:grpSpPr>
          <p:sp>
            <p:nvSpPr>
              <p:cNvPr id="74" name="Freeform 36"/>
              <p:cNvSpPr>
                <a:spLocks/>
              </p:cNvSpPr>
              <p:nvPr/>
            </p:nvSpPr>
            <p:spPr bwMode="auto">
              <a:xfrm>
                <a:off x="4872038" y="6195831"/>
                <a:ext cx="3895725" cy="811213"/>
              </a:xfrm>
              <a:custGeom>
                <a:avLst/>
                <a:gdLst>
                  <a:gd name="T0" fmla="*/ 641 w 1037"/>
                  <a:gd name="T1" fmla="*/ 10 h 215"/>
                  <a:gd name="T2" fmla="*/ 629 w 1037"/>
                  <a:gd name="T3" fmla="*/ 8 h 215"/>
                  <a:gd name="T4" fmla="*/ 601 w 1037"/>
                  <a:gd name="T5" fmla="*/ 5 h 215"/>
                  <a:gd name="T6" fmla="*/ 544 w 1037"/>
                  <a:gd name="T7" fmla="*/ 1 h 215"/>
                  <a:gd name="T8" fmla="*/ 512 w 1037"/>
                  <a:gd name="T9" fmla="*/ 0 h 215"/>
                  <a:gd name="T10" fmla="*/ 0 w 1037"/>
                  <a:gd name="T11" fmla="*/ 215 h 215"/>
                  <a:gd name="T12" fmla="*/ 367 w 1037"/>
                  <a:gd name="T13" fmla="*/ 215 h 215"/>
                  <a:gd name="T14" fmla="*/ 1037 w 1037"/>
                  <a:gd name="T15" fmla="*/ 215 h 215"/>
                  <a:gd name="T16" fmla="*/ 641 w 1037"/>
                  <a:gd name="T17" fmla="*/ 10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7" h="215">
                    <a:moveTo>
                      <a:pt x="641" y="10"/>
                    </a:moveTo>
                    <a:cubicBezTo>
                      <a:pt x="637" y="10"/>
                      <a:pt x="633" y="9"/>
                      <a:pt x="629" y="8"/>
                    </a:cubicBezTo>
                    <a:cubicBezTo>
                      <a:pt x="620" y="7"/>
                      <a:pt x="611" y="6"/>
                      <a:pt x="601" y="5"/>
                    </a:cubicBezTo>
                    <a:cubicBezTo>
                      <a:pt x="582" y="2"/>
                      <a:pt x="563" y="1"/>
                      <a:pt x="544" y="1"/>
                    </a:cubicBezTo>
                    <a:cubicBezTo>
                      <a:pt x="533" y="0"/>
                      <a:pt x="523" y="0"/>
                      <a:pt x="512" y="0"/>
                    </a:cubicBezTo>
                    <a:cubicBezTo>
                      <a:pt x="327" y="2"/>
                      <a:pt x="142" y="73"/>
                      <a:pt x="0" y="215"/>
                    </a:cubicBezTo>
                    <a:cubicBezTo>
                      <a:pt x="367" y="215"/>
                      <a:pt x="367" y="215"/>
                      <a:pt x="367" y="215"/>
                    </a:cubicBezTo>
                    <a:cubicBezTo>
                      <a:pt x="1037" y="215"/>
                      <a:pt x="1037" y="215"/>
                      <a:pt x="1037" y="215"/>
                    </a:cubicBezTo>
                    <a:cubicBezTo>
                      <a:pt x="925" y="103"/>
                      <a:pt x="786" y="35"/>
                      <a:pt x="641" y="10"/>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5" name="Freeform 37"/>
              <p:cNvSpPr>
                <a:spLocks/>
              </p:cNvSpPr>
              <p:nvPr/>
            </p:nvSpPr>
            <p:spPr bwMode="auto">
              <a:xfrm>
                <a:off x="1646238" y="5759268"/>
                <a:ext cx="5989638" cy="1247775"/>
              </a:xfrm>
              <a:custGeom>
                <a:avLst/>
                <a:gdLst>
                  <a:gd name="T0" fmla="*/ 985 w 1595"/>
                  <a:gd name="T1" fmla="*/ 16 h 331"/>
                  <a:gd name="T2" fmla="*/ 968 w 1595"/>
                  <a:gd name="T3" fmla="*/ 13 h 331"/>
                  <a:gd name="T4" fmla="*/ 925 w 1595"/>
                  <a:gd name="T5" fmla="*/ 7 h 331"/>
                  <a:gd name="T6" fmla="*/ 836 w 1595"/>
                  <a:gd name="T7" fmla="*/ 1 h 331"/>
                  <a:gd name="T8" fmla="*/ 788 w 1595"/>
                  <a:gd name="T9" fmla="*/ 0 h 331"/>
                  <a:gd name="T10" fmla="*/ 0 w 1595"/>
                  <a:gd name="T11" fmla="*/ 331 h 331"/>
                  <a:gd name="T12" fmla="*/ 564 w 1595"/>
                  <a:gd name="T13" fmla="*/ 331 h 331"/>
                  <a:gd name="T14" fmla="*/ 1595 w 1595"/>
                  <a:gd name="T15" fmla="*/ 331 h 331"/>
                  <a:gd name="T16" fmla="*/ 985 w 1595"/>
                  <a:gd name="T17" fmla="*/ 16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95" h="331">
                    <a:moveTo>
                      <a:pt x="985" y="16"/>
                    </a:moveTo>
                    <a:cubicBezTo>
                      <a:pt x="980" y="15"/>
                      <a:pt x="974" y="14"/>
                      <a:pt x="968" y="13"/>
                    </a:cubicBezTo>
                    <a:cubicBezTo>
                      <a:pt x="954" y="11"/>
                      <a:pt x="939" y="9"/>
                      <a:pt x="925" y="7"/>
                    </a:cubicBezTo>
                    <a:cubicBezTo>
                      <a:pt x="895" y="4"/>
                      <a:pt x="866" y="2"/>
                      <a:pt x="836" y="1"/>
                    </a:cubicBezTo>
                    <a:cubicBezTo>
                      <a:pt x="820" y="0"/>
                      <a:pt x="804" y="0"/>
                      <a:pt x="788" y="0"/>
                    </a:cubicBezTo>
                    <a:cubicBezTo>
                      <a:pt x="502" y="3"/>
                      <a:pt x="218" y="113"/>
                      <a:pt x="0" y="331"/>
                    </a:cubicBezTo>
                    <a:cubicBezTo>
                      <a:pt x="564" y="331"/>
                      <a:pt x="564" y="331"/>
                      <a:pt x="564" y="331"/>
                    </a:cubicBezTo>
                    <a:cubicBezTo>
                      <a:pt x="1595" y="331"/>
                      <a:pt x="1595" y="331"/>
                      <a:pt x="1595" y="331"/>
                    </a:cubicBezTo>
                    <a:cubicBezTo>
                      <a:pt x="1422" y="159"/>
                      <a:pt x="1208" y="54"/>
                      <a:pt x="985" y="16"/>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6" name="Freeform 36"/>
              <p:cNvSpPr>
                <a:spLocks/>
              </p:cNvSpPr>
              <p:nvPr/>
            </p:nvSpPr>
            <p:spPr bwMode="auto">
              <a:xfrm>
                <a:off x="5397370" y="4678597"/>
                <a:ext cx="7072628" cy="2328445"/>
              </a:xfrm>
              <a:custGeom>
                <a:avLst/>
                <a:gdLst>
                  <a:gd name="T0" fmla="*/ 641 w 1037"/>
                  <a:gd name="T1" fmla="*/ 10 h 215"/>
                  <a:gd name="T2" fmla="*/ 629 w 1037"/>
                  <a:gd name="T3" fmla="*/ 8 h 215"/>
                  <a:gd name="T4" fmla="*/ 601 w 1037"/>
                  <a:gd name="T5" fmla="*/ 5 h 215"/>
                  <a:gd name="T6" fmla="*/ 544 w 1037"/>
                  <a:gd name="T7" fmla="*/ 1 h 215"/>
                  <a:gd name="T8" fmla="*/ 512 w 1037"/>
                  <a:gd name="T9" fmla="*/ 0 h 215"/>
                  <a:gd name="T10" fmla="*/ 0 w 1037"/>
                  <a:gd name="T11" fmla="*/ 215 h 215"/>
                  <a:gd name="T12" fmla="*/ 367 w 1037"/>
                  <a:gd name="T13" fmla="*/ 215 h 215"/>
                  <a:gd name="T14" fmla="*/ 1037 w 1037"/>
                  <a:gd name="T15" fmla="*/ 215 h 215"/>
                  <a:gd name="T16" fmla="*/ 641 w 1037"/>
                  <a:gd name="T17" fmla="*/ 10 h 215"/>
                  <a:gd name="connsiteX0" fmla="*/ 10020 w 10457"/>
                  <a:gd name="connsiteY0" fmla="*/ 0 h 15493"/>
                  <a:gd name="connsiteX1" fmla="*/ 6066 w 10457"/>
                  <a:gd name="connsiteY1" fmla="*/ 5865 h 15493"/>
                  <a:gd name="connsiteX2" fmla="*/ 5796 w 10457"/>
                  <a:gd name="connsiteY2" fmla="*/ 5726 h 15493"/>
                  <a:gd name="connsiteX3" fmla="*/ 5246 w 10457"/>
                  <a:gd name="connsiteY3" fmla="*/ 5540 h 15493"/>
                  <a:gd name="connsiteX4" fmla="*/ 4937 w 10457"/>
                  <a:gd name="connsiteY4" fmla="*/ 5493 h 15493"/>
                  <a:gd name="connsiteX5" fmla="*/ 0 w 10457"/>
                  <a:gd name="connsiteY5" fmla="*/ 15493 h 15493"/>
                  <a:gd name="connsiteX6" fmla="*/ 3539 w 10457"/>
                  <a:gd name="connsiteY6" fmla="*/ 15493 h 15493"/>
                  <a:gd name="connsiteX7" fmla="*/ 10000 w 10457"/>
                  <a:gd name="connsiteY7" fmla="*/ 15493 h 15493"/>
                  <a:gd name="connsiteX8" fmla="*/ 10020 w 10457"/>
                  <a:gd name="connsiteY8" fmla="*/ 0 h 15493"/>
                  <a:gd name="connsiteX0" fmla="*/ 10020 w 10639"/>
                  <a:gd name="connsiteY0" fmla="*/ 0 h 15493"/>
                  <a:gd name="connsiteX1" fmla="*/ 6066 w 10639"/>
                  <a:gd name="connsiteY1" fmla="*/ 5865 h 15493"/>
                  <a:gd name="connsiteX2" fmla="*/ 5796 w 10639"/>
                  <a:gd name="connsiteY2" fmla="*/ 5726 h 15493"/>
                  <a:gd name="connsiteX3" fmla="*/ 5246 w 10639"/>
                  <a:gd name="connsiteY3" fmla="*/ 5540 h 15493"/>
                  <a:gd name="connsiteX4" fmla="*/ 4937 w 10639"/>
                  <a:gd name="connsiteY4" fmla="*/ 5493 h 15493"/>
                  <a:gd name="connsiteX5" fmla="*/ 0 w 10639"/>
                  <a:gd name="connsiteY5" fmla="*/ 15493 h 15493"/>
                  <a:gd name="connsiteX6" fmla="*/ 3539 w 10639"/>
                  <a:gd name="connsiteY6" fmla="*/ 15493 h 15493"/>
                  <a:gd name="connsiteX7" fmla="*/ 10000 w 10639"/>
                  <a:gd name="connsiteY7" fmla="*/ 15493 h 15493"/>
                  <a:gd name="connsiteX8" fmla="*/ 10020 w 10639"/>
                  <a:gd name="connsiteY8" fmla="*/ 0 h 15493"/>
                  <a:gd name="connsiteX0" fmla="*/ 10020 w 10023"/>
                  <a:gd name="connsiteY0" fmla="*/ 0 h 15493"/>
                  <a:gd name="connsiteX1" fmla="*/ 6066 w 10023"/>
                  <a:gd name="connsiteY1" fmla="*/ 5865 h 15493"/>
                  <a:gd name="connsiteX2" fmla="*/ 5796 w 10023"/>
                  <a:gd name="connsiteY2" fmla="*/ 5726 h 15493"/>
                  <a:gd name="connsiteX3" fmla="*/ 5246 w 10023"/>
                  <a:gd name="connsiteY3" fmla="*/ 5540 h 15493"/>
                  <a:gd name="connsiteX4" fmla="*/ 4937 w 10023"/>
                  <a:gd name="connsiteY4" fmla="*/ 5493 h 15493"/>
                  <a:gd name="connsiteX5" fmla="*/ 0 w 10023"/>
                  <a:gd name="connsiteY5" fmla="*/ 15493 h 15493"/>
                  <a:gd name="connsiteX6" fmla="*/ 3539 w 10023"/>
                  <a:gd name="connsiteY6" fmla="*/ 15493 h 15493"/>
                  <a:gd name="connsiteX7" fmla="*/ 10000 w 10023"/>
                  <a:gd name="connsiteY7" fmla="*/ 15493 h 15493"/>
                  <a:gd name="connsiteX8" fmla="*/ 10020 w 10023"/>
                  <a:gd name="connsiteY8" fmla="*/ 0 h 15493"/>
                  <a:gd name="connsiteX0" fmla="*/ 9980 w 10003"/>
                  <a:gd name="connsiteY0" fmla="*/ 0 h 15815"/>
                  <a:gd name="connsiteX1" fmla="*/ 6066 w 10003"/>
                  <a:gd name="connsiteY1" fmla="*/ 6187 h 15815"/>
                  <a:gd name="connsiteX2" fmla="*/ 5796 w 10003"/>
                  <a:gd name="connsiteY2" fmla="*/ 6048 h 15815"/>
                  <a:gd name="connsiteX3" fmla="*/ 5246 w 10003"/>
                  <a:gd name="connsiteY3" fmla="*/ 5862 h 15815"/>
                  <a:gd name="connsiteX4" fmla="*/ 4937 w 10003"/>
                  <a:gd name="connsiteY4" fmla="*/ 5815 h 15815"/>
                  <a:gd name="connsiteX5" fmla="*/ 0 w 10003"/>
                  <a:gd name="connsiteY5" fmla="*/ 15815 h 15815"/>
                  <a:gd name="connsiteX6" fmla="*/ 3539 w 10003"/>
                  <a:gd name="connsiteY6" fmla="*/ 15815 h 15815"/>
                  <a:gd name="connsiteX7" fmla="*/ 10000 w 10003"/>
                  <a:gd name="connsiteY7" fmla="*/ 15815 h 15815"/>
                  <a:gd name="connsiteX8" fmla="*/ 9980 w 10003"/>
                  <a:gd name="connsiteY8" fmla="*/ 0 h 15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003" h="15815">
                    <a:moveTo>
                      <a:pt x="9980" y="0"/>
                    </a:moveTo>
                    <a:cubicBezTo>
                      <a:pt x="9942" y="0"/>
                      <a:pt x="6104" y="6234"/>
                      <a:pt x="6066" y="6187"/>
                    </a:cubicBezTo>
                    <a:cubicBezTo>
                      <a:pt x="5979" y="6141"/>
                      <a:pt x="5892" y="6094"/>
                      <a:pt x="5796" y="6048"/>
                    </a:cubicBezTo>
                    <a:cubicBezTo>
                      <a:pt x="5612" y="5908"/>
                      <a:pt x="5429" y="5862"/>
                      <a:pt x="5246" y="5862"/>
                    </a:cubicBezTo>
                    <a:cubicBezTo>
                      <a:pt x="5140" y="5815"/>
                      <a:pt x="5043" y="5815"/>
                      <a:pt x="4937" y="5815"/>
                    </a:cubicBezTo>
                    <a:cubicBezTo>
                      <a:pt x="3153" y="5908"/>
                      <a:pt x="1369" y="9210"/>
                      <a:pt x="0" y="15815"/>
                    </a:cubicBezTo>
                    <a:lnTo>
                      <a:pt x="3539" y="15815"/>
                    </a:lnTo>
                    <a:lnTo>
                      <a:pt x="10000" y="15815"/>
                    </a:lnTo>
                    <a:cubicBezTo>
                      <a:pt x="10011" y="4326"/>
                      <a:pt x="9991" y="5833"/>
                      <a:pt x="9980" y="0"/>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7" name="Freeform 38"/>
              <p:cNvSpPr>
                <a:spLocks/>
              </p:cNvSpPr>
              <p:nvPr/>
            </p:nvSpPr>
            <p:spPr bwMode="auto">
              <a:xfrm>
                <a:off x="7722099" y="5764031"/>
                <a:ext cx="2136775" cy="1243013"/>
              </a:xfrm>
              <a:custGeom>
                <a:avLst/>
                <a:gdLst>
                  <a:gd name="T0" fmla="*/ 569 w 569"/>
                  <a:gd name="T1" fmla="*/ 1 h 330"/>
                  <a:gd name="T2" fmla="*/ 559 w 569"/>
                  <a:gd name="T3" fmla="*/ 0 h 330"/>
                  <a:gd name="T4" fmla="*/ 0 w 569"/>
                  <a:gd name="T5" fmla="*/ 330 h 330"/>
                  <a:gd name="T6" fmla="*/ 106 w 569"/>
                  <a:gd name="T7" fmla="*/ 330 h 330"/>
                  <a:gd name="T8" fmla="*/ 569 w 569"/>
                  <a:gd name="T9" fmla="*/ 1 h 330"/>
                </a:gdLst>
                <a:ahLst/>
                <a:cxnLst>
                  <a:cxn ang="0">
                    <a:pos x="T0" y="T1"/>
                  </a:cxn>
                  <a:cxn ang="0">
                    <a:pos x="T2" y="T3"/>
                  </a:cxn>
                  <a:cxn ang="0">
                    <a:pos x="T4" y="T5"/>
                  </a:cxn>
                  <a:cxn ang="0">
                    <a:pos x="T6" y="T7"/>
                  </a:cxn>
                  <a:cxn ang="0">
                    <a:pos x="T8" y="T9"/>
                  </a:cxn>
                </a:cxnLst>
                <a:rect l="0" t="0" r="r" b="b"/>
                <a:pathLst>
                  <a:path w="569" h="330">
                    <a:moveTo>
                      <a:pt x="569" y="1"/>
                    </a:moveTo>
                    <a:cubicBezTo>
                      <a:pt x="565" y="1"/>
                      <a:pt x="562" y="0"/>
                      <a:pt x="559" y="0"/>
                    </a:cubicBezTo>
                    <a:cubicBezTo>
                      <a:pt x="221" y="64"/>
                      <a:pt x="0" y="330"/>
                      <a:pt x="0" y="330"/>
                    </a:cubicBezTo>
                    <a:cubicBezTo>
                      <a:pt x="106" y="330"/>
                      <a:pt x="106" y="330"/>
                      <a:pt x="106" y="330"/>
                    </a:cubicBezTo>
                    <a:cubicBezTo>
                      <a:pt x="106" y="330"/>
                      <a:pt x="315" y="75"/>
                      <a:pt x="569" y="1"/>
                    </a:cubicBezTo>
                    <a:close/>
                  </a:path>
                </a:pathLst>
              </a:custGeom>
              <a:solidFill>
                <a:srgbClr val="E8E8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8" name="Freeform 40"/>
              <p:cNvSpPr>
                <a:spLocks/>
              </p:cNvSpPr>
              <p:nvPr/>
            </p:nvSpPr>
            <p:spPr bwMode="auto">
              <a:xfrm>
                <a:off x="8004513" y="5876065"/>
                <a:ext cx="3854877" cy="1130979"/>
              </a:xfrm>
              <a:custGeom>
                <a:avLst/>
                <a:gdLst>
                  <a:gd name="T0" fmla="*/ 686 w 686"/>
                  <a:gd name="T1" fmla="*/ 36 h 329"/>
                  <a:gd name="T2" fmla="*/ 463 w 686"/>
                  <a:gd name="T3" fmla="*/ 0 h 329"/>
                  <a:gd name="T4" fmla="*/ 0 w 686"/>
                  <a:gd name="T5" fmla="*/ 329 h 329"/>
                  <a:gd name="T6" fmla="*/ 543 w 686"/>
                  <a:gd name="T7" fmla="*/ 329 h 329"/>
                  <a:gd name="T8" fmla="*/ 686 w 686"/>
                  <a:gd name="T9" fmla="*/ 36 h 329"/>
                  <a:gd name="connsiteX0" fmla="*/ 10000 w 10000"/>
                  <a:gd name="connsiteY0" fmla="*/ 216 h 9122"/>
                  <a:gd name="connsiteX1" fmla="*/ 4130 w 10000"/>
                  <a:gd name="connsiteY1" fmla="*/ 269 h 9122"/>
                  <a:gd name="connsiteX2" fmla="*/ 0 w 10000"/>
                  <a:gd name="connsiteY2" fmla="*/ 9122 h 9122"/>
                  <a:gd name="connsiteX3" fmla="*/ 7915 w 10000"/>
                  <a:gd name="connsiteY3" fmla="*/ 9122 h 9122"/>
                  <a:gd name="connsiteX4" fmla="*/ 10000 w 10000"/>
                  <a:gd name="connsiteY4" fmla="*/ 216 h 9122"/>
                  <a:gd name="connsiteX0" fmla="*/ 10000 w 10000"/>
                  <a:gd name="connsiteY0" fmla="*/ 237 h 10000"/>
                  <a:gd name="connsiteX1" fmla="*/ 4130 w 10000"/>
                  <a:gd name="connsiteY1" fmla="*/ 295 h 10000"/>
                  <a:gd name="connsiteX2" fmla="*/ 0 w 10000"/>
                  <a:gd name="connsiteY2" fmla="*/ 10000 h 10000"/>
                  <a:gd name="connsiteX3" fmla="*/ 7915 w 10000"/>
                  <a:gd name="connsiteY3" fmla="*/ 10000 h 10000"/>
                  <a:gd name="connsiteX4" fmla="*/ 10000 w 10000"/>
                  <a:gd name="connsiteY4" fmla="*/ 237 h 10000"/>
                  <a:gd name="connsiteX0" fmla="*/ 10000 w 10000"/>
                  <a:gd name="connsiteY0" fmla="*/ 237 h 10000"/>
                  <a:gd name="connsiteX1" fmla="*/ 3998 w 10000"/>
                  <a:gd name="connsiteY1" fmla="*/ 295 h 10000"/>
                  <a:gd name="connsiteX2" fmla="*/ 0 w 10000"/>
                  <a:gd name="connsiteY2" fmla="*/ 10000 h 10000"/>
                  <a:gd name="connsiteX3" fmla="*/ 7915 w 10000"/>
                  <a:gd name="connsiteY3" fmla="*/ 10000 h 10000"/>
                  <a:gd name="connsiteX4" fmla="*/ 10000 w 10000"/>
                  <a:gd name="connsiteY4" fmla="*/ 237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37"/>
                    </a:moveTo>
                    <a:cubicBezTo>
                      <a:pt x="8936" y="-396"/>
                      <a:pt x="5092" y="462"/>
                      <a:pt x="3998" y="295"/>
                    </a:cubicBezTo>
                    <a:cubicBezTo>
                      <a:pt x="1680" y="2760"/>
                      <a:pt x="0" y="10000"/>
                      <a:pt x="0" y="10000"/>
                    </a:cubicBezTo>
                    <a:lnTo>
                      <a:pt x="7915" y="10000"/>
                    </a:lnTo>
                    <a:cubicBezTo>
                      <a:pt x="7566" y="4669"/>
                      <a:pt x="9883" y="470"/>
                      <a:pt x="10000" y="237"/>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9" name="Freeform 39"/>
              <p:cNvSpPr>
                <a:spLocks/>
              </p:cNvSpPr>
              <p:nvPr/>
            </p:nvSpPr>
            <p:spPr bwMode="auto">
              <a:xfrm>
                <a:off x="10929041" y="5902143"/>
                <a:ext cx="942583" cy="1104901"/>
              </a:xfrm>
              <a:custGeom>
                <a:avLst/>
                <a:gdLst>
                  <a:gd name="T0" fmla="*/ 187 w 187"/>
                  <a:gd name="T1" fmla="*/ 6 h 293"/>
                  <a:gd name="T2" fmla="*/ 167 w 187"/>
                  <a:gd name="T3" fmla="*/ 0 h 293"/>
                  <a:gd name="T4" fmla="*/ 24 w 187"/>
                  <a:gd name="T5" fmla="*/ 293 h 293"/>
                  <a:gd name="T6" fmla="*/ 67 w 187"/>
                  <a:gd name="T7" fmla="*/ 293 h 293"/>
                  <a:gd name="T8" fmla="*/ 187 w 187"/>
                  <a:gd name="T9" fmla="*/ 6 h 293"/>
                </a:gdLst>
                <a:ahLst/>
                <a:cxnLst>
                  <a:cxn ang="0">
                    <a:pos x="T0" y="T1"/>
                  </a:cxn>
                  <a:cxn ang="0">
                    <a:pos x="T2" y="T3"/>
                  </a:cxn>
                  <a:cxn ang="0">
                    <a:pos x="T4" y="T5"/>
                  </a:cxn>
                  <a:cxn ang="0">
                    <a:pos x="T6" y="T7"/>
                  </a:cxn>
                  <a:cxn ang="0">
                    <a:pos x="T8" y="T9"/>
                  </a:cxn>
                </a:cxnLst>
                <a:rect l="0" t="0" r="r" b="b"/>
                <a:pathLst>
                  <a:path w="187" h="293">
                    <a:moveTo>
                      <a:pt x="187" y="6"/>
                    </a:moveTo>
                    <a:cubicBezTo>
                      <a:pt x="181" y="4"/>
                      <a:pt x="174" y="2"/>
                      <a:pt x="167" y="0"/>
                    </a:cubicBezTo>
                    <a:cubicBezTo>
                      <a:pt x="159" y="7"/>
                      <a:pt x="0" y="133"/>
                      <a:pt x="24" y="293"/>
                    </a:cubicBezTo>
                    <a:cubicBezTo>
                      <a:pt x="67" y="293"/>
                      <a:pt x="67" y="293"/>
                      <a:pt x="67" y="293"/>
                    </a:cubicBezTo>
                    <a:cubicBezTo>
                      <a:pt x="35" y="129"/>
                      <a:pt x="187" y="6"/>
                      <a:pt x="187" y="6"/>
                    </a:cubicBezTo>
                    <a:close/>
                  </a:path>
                </a:pathLst>
              </a:custGeom>
              <a:solidFill>
                <a:srgbClr val="E8E8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7" name="Freeform 6"/>
            <p:cNvSpPr>
              <a:spLocks/>
            </p:cNvSpPr>
            <p:nvPr/>
          </p:nvSpPr>
          <p:spPr bwMode="auto">
            <a:xfrm>
              <a:off x="8969564" y="2577182"/>
              <a:ext cx="1674590" cy="1102622"/>
            </a:xfrm>
            <a:custGeom>
              <a:avLst/>
              <a:gdLst>
                <a:gd name="T0" fmla="*/ 188 w 223"/>
                <a:gd name="T1" fmla="*/ 64 h 147"/>
                <a:gd name="T2" fmla="*/ 188 w 223"/>
                <a:gd name="T3" fmla="*/ 62 h 147"/>
                <a:gd name="T4" fmla="*/ 126 w 223"/>
                <a:gd name="T5" fmla="*/ 0 h 147"/>
                <a:gd name="T6" fmla="*/ 75 w 223"/>
                <a:gd name="T7" fmla="*/ 28 h 147"/>
                <a:gd name="T8" fmla="*/ 58 w 223"/>
                <a:gd name="T9" fmla="*/ 23 h 147"/>
                <a:gd name="T10" fmla="*/ 38 w 223"/>
                <a:gd name="T11" fmla="*/ 29 h 147"/>
                <a:gd name="T12" fmla="*/ 22 w 223"/>
                <a:gd name="T13" fmla="*/ 58 h 147"/>
                <a:gd name="T14" fmla="*/ 0 w 223"/>
                <a:gd name="T15" fmla="*/ 99 h 147"/>
                <a:gd name="T16" fmla="*/ 43 w 223"/>
                <a:gd name="T17" fmla="*/ 147 h 147"/>
                <a:gd name="T18" fmla="*/ 49 w 223"/>
                <a:gd name="T19" fmla="*/ 147 h 147"/>
                <a:gd name="T20" fmla="*/ 53 w 223"/>
                <a:gd name="T21" fmla="*/ 147 h 147"/>
                <a:gd name="T22" fmla="*/ 154 w 223"/>
                <a:gd name="T23" fmla="*/ 147 h 147"/>
                <a:gd name="T24" fmla="*/ 156 w 223"/>
                <a:gd name="T25" fmla="*/ 147 h 147"/>
                <a:gd name="T26" fmla="*/ 158 w 223"/>
                <a:gd name="T27" fmla="*/ 147 h 147"/>
                <a:gd name="T28" fmla="*/ 166 w 223"/>
                <a:gd name="T29" fmla="*/ 147 h 147"/>
                <a:gd name="T30" fmla="*/ 182 w 223"/>
                <a:gd name="T31" fmla="*/ 147 h 147"/>
                <a:gd name="T32" fmla="*/ 223 w 223"/>
                <a:gd name="T33" fmla="*/ 105 h 147"/>
                <a:gd name="T34" fmla="*/ 188 w 223"/>
                <a:gd name="T35" fmla="*/ 64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3" h="147">
                  <a:moveTo>
                    <a:pt x="188" y="64"/>
                  </a:moveTo>
                  <a:cubicBezTo>
                    <a:pt x="188" y="64"/>
                    <a:pt x="188" y="62"/>
                    <a:pt x="188" y="62"/>
                  </a:cubicBezTo>
                  <a:cubicBezTo>
                    <a:pt x="188" y="28"/>
                    <a:pt x="160" y="0"/>
                    <a:pt x="126" y="0"/>
                  </a:cubicBezTo>
                  <a:cubicBezTo>
                    <a:pt x="105" y="0"/>
                    <a:pt x="86" y="11"/>
                    <a:pt x="75" y="28"/>
                  </a:cubicBezTo>
                  <a:cubicBezTo>
                    <a:pt x="70" y="25"/>
                    <a:pt x="64" y="23"/>
                    <a:pt x="58" y="23"/>
                  </a:cubicBezTo>
                  <a:cubicBezTo>
                    <a:pt x="51" y="23"/>
                    <a:pt x="44" y="25"/>
                    <a:pt x="38" y="29"/>
                  </a:cubicBezTo>
                  <a:cubicBezTo>
                    <a:pt x="29" y="35"/>
                    <a:pt x="23" y="46"/>
                    <a:pt x="22" y="58"/>
                  </a:cubicBezTo>
                  <a:cubicBezTo>
                    <a:pt x="9" y="67"/>
                    <a:pt x="0" y="82"/>
                    <a:pt x="0" y="99"/>
                  </a:cubicBezTo>
                  <a:cubicBezTo>
                    <a:pt x="0" y="123"/>
                    <a:pt x="19" y="144"/>
                    <a:pt x="43" y="147"/>
                  </a:cubicBezTo>
                  <a:cubicBezTo>
                    <a:pt x="45" y="147"/>
                    <a:pt x="47" y="147"/>
                    <a:pt x="49" y="147"/>
                  </a:cubicBezTo>
                  <a:cubicBezTo>
                    <a:pt x="50" y="147"/>
                    <a:pt x="52" y="147"/>
                    <a:pt x="53" y="147"/>
                  </a:cubicBezTo>
                  <a:cubicBezTo>
                    <a:pt x="76" y="147"/>
                    <a:pt x="129" y="147"/>
                    <a:pt x="154" y="147"/>
                  </a:cubicBezTo>
                  <a:cubicBezTo>
                    <a:pt x="155" y="147"/>
                    <a:pt x="155" y="147"/>
                    <a:pt x="156" y="147"/>
                  </a:cubicBezTo>
                  <a:cubicBezTo>
                    <a:pt x="158" y="147"/>
                    <a:pt x="158" y="147"/>
                    <a:pt x="158" y="147"/>
                  </a:cubicBezTo>
                  <a:cubicBezTo>
                    <a:pt x="160" y="147"/>
                    <a:pt x="163" y="147"/>
                    <a:pt x="166" y="147"/>
                  </a:cubicBezTo>
                  <a:cubicBezTo>
                    <a:pt x="182" y="147"/>
                    <a:pt x="182" y="147"/>
                    <a:pt x="182" y="147"/>
                  </a:cubicBezTo>
                  <a:cubicBezTo>
                    <a:pt x="205" y="146"/>
                    <a:pt x="223" y="128"/>
                    <a:pt x="223" y="105"/>
                  </a:cubicBezTo>
                  <a:cubicBezTo>
                    <a:pt x="223" y="85"/>
                    <a:pt x="208" y="67"/>
                    <a:pt x="188" y="64"/>
                  </a:cubicBezTo>
                  <a:close/>
                </a:path>
              </a:pathLst>
            </a:custGeom>
            <a:solidFill>
              <a:schemeClr val="bg1">
                <a:lumMod val="95000"/>
                <a:alpha val="80000"/>
              </a:schemeClr>
            </a:solidFill>
            <a:ln>
              <a:noFill/>
            </a:ln>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Rectangle 35"/>
            <p:cNvSpPr>
              <a:spLocks noChangeArrowheads="1"/>
            </p:cNvSpPr>
            <p:nvPr/>
          </p:nvSpPr>
          <p:spPr bwMode="auto">
            <a:xfrm>
              <a:off x="6146107" y="6507102"/>
              <a:ext cx="68376" cy="25772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Oval 36"/>
            <p:cNvSpPr>
              <a:spLocks noChangeArrowheads="1"/>
            </p:cNvSpPr>
            <p:nvPr/>
          </p:nvSpPr>
          <p:spPr bwMode="auto">
            <a:xfrm>
              <a:off x="6006726" y="6279621"/>
              <a:ext cx="341878" cy="341878"/>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Oval 37"/>
            <p:cNvSpPr>
              <a:spLocks noChangeArrowheads="1"/>
            </p:cNvSpPr>
            <p:nvPr/>
          </p:nvSpPr>
          <p:spPr bwMode="auto">
            <a:xfrm>
              <a:off x="6052748" y="6103422"/>
              <a:ext cx="252464" cy="251149"/>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Rectangle 38"/>
            <p:cNvSpPr>
              <a:spLocks noChangeArrowheads="1"/>
            </p:cNvSpPr>
            <p:nvPr/>
          </p:nvSpPr>
          <p:spPr bwMode="auto">
            <a:xfrm>
              <a:off x="6594494" y="6507102"/>
              <a:ext cx="67061" cy="25772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Oval 39"/>
            <p:cNvSpPr>
              <a:spLocks noChangeArrowheads="1"/>
            </p:cNvSpPr>
            <p:nvPr/>
          </p:nvSpPr>
          <p:spPr bwMode="auto">
            <a:xfrm>
              <a:off x="6453798" y="6279621"/>
              <a:ext cx="344508" cy="341878"/>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 name="Oval 40"/>
            <p:cNvSpPr>
              <a:spLocks noChangeArrowheads="1"/>
            </p:cNvSpPr>
            <p:nvPr/>
          </p:nvSpPr>
          <p:spPr bwMode="auto">
            <a:xfrm>
              <a:off x="6501135" y="6103422"/>
              <a:ext cx="251150" cy="251149"/>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14" name="Group 13"/>
            <p:cNvGrpSpPr/>
            <p:nvPr/>
          </p:nvGrpSpPr>
          <p:grpSpPr>
            <a:xfrm>
              <a:off x="8716828" y="3891204"/>
              <a:ext cx="3719020" cy="2669719"/>
              <a:chOff x="9541716" y="4483355"/>
              <a:chExt cx="2894132" cy="2077569"/>
            </a:xfrm>
          </p:grpSpPr>
          <p:sp>
            <p:nvSpPr>
              <p:cNvPr id="18" name="Freeform 17"/>
              <p:cNvSpPr>
                <a:spLocks/>
              </p:cNvSpPr>
              <p:nvPr/>
            </p:nvSpPr>
            <p:spPr bwMode="auto">
              <a:xfrm>
                <a:off x="10439805" y="5452449"/>
                <a:ext cx="1307027" cy="1105845"/>
              </a:xfrm>
              <a:custGeom>
                <a:avLst/>
                <a:gdLst>
                  <a:gd name="T0" fmla="*/ 446 w 994"/>
                  <a:gd name="T1" fmla="*/ 141 h 841"/>
                  <a:gd name="T2" fmla="*/ 446 w 994"/>
                  <a:gd name="T3" fmla="*/ 0 h 841"/>
                  <a:gd name="T4" fmla="*/ 337 w 994"/>
                  <a:gd name="T5" fmla="*/ 0 h 841"/>
                  <a:gd name="T6" fmla="*/ 337 w 994"/>
                  <a:gd name="T7" fmla="*/ 141 h 841"/>
                  <a:gd name="T8" fmla="*/ 302 w 994"/>
                  <a:gd name="T9" fmla="*/ 141 h 841"/>
                  <a:gd name="T10" fmla="*/ 302 w 994"/>
                  <a:gd name="T11" fmla="*/ 0 h 841"/>
                  <a:gd name="T12" fmla="*/ 193 w 994"/>
                  <a:gd name="T13" fmla="*/ 0 h 841"/>
                  <a:gd name="T14" fmla="*/ 193 w 994"/>
                  <a:gd name="T15" fmla="*/ 141 h 841"/>
                  <a:gd name="T16" fmla="*/ 0 w 994"/>
                  <a:gd name="T17" fmla="*/ 141 h 841"/>
                  <a:gd name="T18" fmla="*/ 0 w 994"/>
                  <a:gd name="T19" fmla="*/ 177 h 841"/>
                  <a:gd name="T20" fmla="*/ 44 w 994"/>
                  <a:gd name="T21" fmla="*/ 177 h 841"/>
                  <a:gd name="T22" fmla="*/ 44 w 994"/>
                  <a:gd name="T23" fmla="*/ 841 h 841"/>
                  <a:gd name="T24" fmla="*/ 949 w 994"/>
                  <a:gd name="T25" fmla="*/ 841 h 841"/>
                  <a:gd name="T26" fmla="*/ 949 w 994"/>
                  <a:gd name="T27" fmla="*/ 177 h 841"/>
                  <a:gd name="T28" fmla="*/ 994 w 994"/>
                  <a:gd name="T29" fmla="*/ 177 h 841"/>
                  <a:gd name="T30" fmla="*/ 994 w 994"/>
                  <a:gd name="T31" fmla="*/ 141 h 841"/>
                  <a:gd name="T32" fmla="*/ 446 w 994"/>
                  <a:gd name="T33" fmla="*/ 141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4" h="841">
                    <a:moveTo>
                      <a:pt x="446" y="141"/>
                    </a:moveTo>
                    <a:lnTo>
                      <a:pt x="446" y="0"/>
                    </a:lnTo>
                    <a:lnTo>
                      <a:pt x="337" y="0"/>
                    </a:lnTo>
                    <a:lnTo>
                      <a:pt x="337" y="141"/>
                    </a:lnTo>
                    <a:lnTo>
                      <a:pt x="302" y="141"/>
                    </a:lnTo>
                    <a:lnTo>
                      <a:pt x="302" y="0"/>
                    </a:lnTo>
                    <a:lnTo>
                      <a:pt x="193" y="0"/>
                    </a:lnTo>
                    <a:lnTo>
                      <a:pt x="193" y="141"/>
                    </a:lnTo>
                    <a:lnTo>
                      <a:pt x="0" y="141"/>
                    </a:lnTo>
                    <a:lnTo>
                      <a:pt x="0" y="177"/>
                    </a:lnTo>
                    <a:lnTo>
                      <a:pt x="44" y="177"/>
                    </a:lnTo>
                    <a:lnTo>
                      <a:pt x="44" y="841"/>
                    </a:lnTo>
                    <a:lnTo>
                      <a:pt x="949" y="841"/>
                    </a:lnTo>
                    <a:lnTo>
                      <a:pt x="949" y="177"/>
                    </a:lnTo>
                    <a:lnTo>
                      <a:pt x="994" y="177"/>
                    </a:lnTo>
                    <a:lnTo>
                      <a:pt x="994" y="141"/>
                    </a:lnTo>
                    <a:lnTo>
                      <a:pt x="446" y="141"/>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 name="Freeform 18"/>
              <p:cNvSpPr>
                <a:spLocks/>
              </p:cNvSpPr>
              <p:nvPr/>
            </p:nvSpPr>
            <p:spPr bwMode="auto">
              <a:xfrm>
                <a:off x="11128821" y="5452449"/>
                <a:ext cx="1307027" cy="1105845"/>
              </a:xfrm>
              <a:custGeom>
                <a:avLst/>
                <a:gdLst>
                  <a:gd name="T0" fmla="*/ 449 w 994"/>
                  <a:gd name="T1" fmla="*/ 141 h 841"/>
                  <a:gd name="T2" fmla="*/ 449 w 994"/>
                  <a:gd name="T3" fmla="*/ 0 h 841"/>
                  <a:gd name="T4" fmla="*/ 340 w 994"/>
                  <a:gd name="T5" fmla="*/ 0 h 841"/>
                  <a:gd name="T6" fmla="*/ 340 w 994"/>
                  <a:gd name="T7" fmla="*/ 141 h 841"/>
                  <a:gd name="T8" fmla="*/ 302 w 994"/>
                  <a:gd name="T9" fmla="*/ 141 h 841"/>
                  <a:gd name="T10" fmla="*/ 302 w 994"/>
                  <a:gd name="T11" fmla="*/ 0 h 841"/>
                  <a:gd name="T12" fmla="*/ 194 w 994"/>
                  <a:gd name="T13" fmla="*/ 0 h 841"/>
                  <a:gd name="T14" fmla="*/ 194 w 994"/>
                  <a:gd name="T15" fmla="*/ 141 h 841"/>
                  <a:gd name="T16" fmla="*/ 0 w 994"/>
                  <a:gd name="T17" fmla="*/ 141 h 841"/>
                  <a:gd name="T18" fmla="*/ 0 w 994"/>
                  <a:gd name="T19" fmla="*/ 177 h 841"/>
                  <a:gd name="T20" fmla="*/ 45 w 994"/>
                  <a:gd name="T21" fmla="*/ 177 h 841"/>
                  <a:gd name="T22" fmla="*/ 45 w 994"/>
                  <a:gd name="T23" fmla="*/ 841 h 841"/>
                  <a:gd name="T24" fmla="*/ 952 w 994"/>
                  <a:gd name="T25" fmla="*/ 841 h 841"/>
                  <a:gd name="T26" fmla="*/ 952 w 994"/>
                  <a:gd name="T27" fmla="*/ 177 h 841"/>
                  <a:gd name="T28" fmla="*/ 994 w 994"/>
                  <a:gd name="T29" fmla="*/ 177 h 841"/>
                  <a:gd name="T30" fmla="*/ 994 w 994"/>
                  <a:gd name="T31" fmla="*/ 141 h 841"/>
                  <a:gd name="T32" fmla="*/ 449 w 994"/>
                  <a:gd name="T33" fmla="*/ 141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4" h="841">
                    <a:moveTo>
                      <a:pt x="449" y="141"/>
                    </a:moveTo>
                    <a:lnTo>
                      <a:pt x="449" y="0"/>
                    </a:lnTo>
                    <a:lnTo>
                      <a:pt x="340" y="0"/>
                    </a:lnTo>
                    <a:lnTo>
                      <a:pt x="340" y="141"/>
                    </a:lnTo>
                    <a:lnTo>
                      <a:pt x="302" y="141"/>
                    </a:lnTo>
                    <a:lnTo>
                      <a:pt x="302" y="0"/>
                    </a:lnTo>
                    <a:lnTo>
                      <a:pt x="194" y="0"/>
                    </a:lnTo>
                    <a:lnTo>
                      <a:pt x="194" y="141"/>
                    </a:lnTo>
                    <a:lnTo>
                      <a:pt x="0" y="141"/>
                    </a:lnTo>
                    <a:lnTo>
                      <a:pt x="0" y="177"/>
                    </a:lnTo>
                    <a:lnTo>
                      <a:pt x="45" y="177"/>
                    </a:lnTo>
                    <a:lnTo>
                      <a:pt x="45" y="841"/>
                    </a:lnTo>
                    <a:lnTo>
                      <a:pt x="952" y="841"/>
                    </a:lnTo>
                    <a:lnTo>
                      <a:pt x="952" y="177"/>
                    </a:lnTo>
                    <a:lnTo>
                      <a:pt x="994" y="177"/>
                    </a:lnTo>
                    <a:lnTo>
                      <a:pt x="994" y="141"/>
                    </a:lnTo>
                    <a:lnTo>
                      <a:pt x="449" y="141"/>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 name="Rectangle 10"/>
              <p:cNvSpPr>
                <a:spLocks noChangeArrowheads="1"/>
              </p:cNvSpPr>
              <p:nvPr/>
            </p:nvSpPr>
            <p:spPr bwMode="auto">
              <a:xfrm>
                <a:off x="9600888" y="5063234"/>
                <a:ext cx="1192630" cy="1497690"/>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 name="Rectangle 11"/>
              <p:cNvSpPr>
                <a:spLocks noChangeArrowheads="1"/>
              </p:cNvSpPr>
              <p:nvPr/>
            </p:nvSpPr>
            <p:spPr bwMode="auto">
              <a:xfrm>
                <a:off x="9541716" y="5017211"/>
                <a:ext cx="1310973" cy="46022"/>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 name="Rectangle 12"/>
              <p:cNvSpPr>
                <a:spLocks noChangeArrowheads="1"/>
              </p:cNvSpPr>
              <p:nvPr/>
            </p:nvSpPr>
            <p:spPr bwMode="auto">
              <a:xfrm>
                <a:off x="9712655" y="5199985"/>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 name="Rectangle 13"/>
              <p:cNvSpPr>
                <a:spLocks noChangeArrowheads="1"/>
              </p:cNvSpPr>
              <p:nvPr/>
            </p:nvSpPr>
            <p:spPr bwMode="auto">
              <a:xfrm>
                <a:off x="9712655" y="5199985"/>
                <a:ext cx="155160" cy="7758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 name="Rectangle 14"/>
              <p:cNvSpPr>
                <a:spLocks noChangeArrowheads="1"/>
              </p:cNvSpPr>
              <p:nvPr/>
            </p:nvSpPr>
            <p:spPr bwMode="auto">
              <a:xfrm>
                <a:off x="9982214" y="5199985"/>
                <a:ext cx="155160"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 name="Rectangle 15"/>
              <p:cNvSpPr>
                <a:spLocks noChangeArrowheads="1"/>
              </p:cNvSpPr>
              <p:nvPr/>
            </p:nvSpPr>
            <p:spPr bwMode="auto">
              <a:xfrm>
                <a:off x="10249141" y="5199985"/>
                <a:ext cx="156476"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 name="Rectangle 16"/>
              <p:cNvSpPr>
                <a:spLocks noChangeArrowheads="1"/>
              </p:cNvSpPr>
              <p:nvPr/>
            </p:nvSpPr>
            <p:spPr bwMode="auto">
              <a:xfrm>
                <a:off x="9982214" y="6257178"/>
                <a:ext cx="155160" cy="30374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 name="Rectangle 17"/>
              <p:cNvSpPr>
                <a:spLocks noChangeArrowheads="1"/>
              </p:cNvSpPr>
              <p:nvPr/>
            </p:nvSpPr>
            <p:spPr bwMode="auto">
              <a:xfrm>
                <a:off x="10249141" y="6257178"/>
                <a:ext cx="156476" cy="30374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 name="Rectangle 18"/>
              <p:cNvSpPr>
                <a:spLocks noChangeArrowheads="1"/>
              </p:cNvSpPr>
              <p:nvPr/>
            </p:nvSpPr>
            <p:spPr bwMode="auto">
              <a:xfrm>
                <a:off x="10520014" y="5199985"/>
                <a:ext cx="155160"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 name="Rectangle 19"/>
              <p:cNvSpPr>
                <a:spLocks noChangeArrowheads="1"/>
              </p:cNvSpPr>
              <p:nvPr/>
            </p:nvSpPr>
            <p:spPr bwMode="auto">
              <a:xfrm>
                <a:off x="9712655" y="5466913"/>
                <a:ext cx="155160" cy="1564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 name="Rectangle 20"/>
              <p:cNvSpPr>
                <a:spLocks noChangeArrowheads="1"/>
              </p:cNvSpPr>
              <p:nvPr/>
            </p:nvSpPr>
            <p:spPr bwMode="auto">
              <a:xfrm>
                <a:off x="9982214" y="5466913"/>
                <a:ext cx="155160" cy="15647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1" name="Rectangle 21"/>
              <p:cNvSpPr>
                <a:spLocks noChangeArrowheads="1"/>
              </p:cNvSpPr>
              <p:nvPr/>
            </p:nvSpPr>
            <p:spPr bwMode="auto">
              <a:xfrm>
                <a:off x="10249141" y="5466913"/>
                <a:ext cx="156476" cy="15647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2" name="Rectangle 22"/>
              <p:cNvSpPr>
                <a:spLocks noChangeArrowheads="1"/>
              </p:cNvSpPr>
              <p:nvPr/>
            </p:nvSpPr>
            <p:spPr bwMode="auto">
              <a:xfrm>
                <a:off x="10520014" y="5466913"/>
                <a:ext cx="155160" cy="15647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3" name="Rectangle 23"/>
              <p:cNvSpPr>
                <a:spLocks noChangeArrowheads="1"/>
              </p:cNvSpPr>
              <p:nvPr/>
            </p:nvSpPr>
            <p:spPr bwMode="auto">
              <a:xfrm>
                <a:off x="9712655" y="5737786"/>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4" name="Rectangle 24"/>
              <p:cNvSpPr>
                <a:spLocks noChangeArrowheads="1"/>
              </p:cNvSpPr>
              <p:nvPr/>
            </p:nvSpPr>
            <p:spPr bwMode="auto">
              <a:xfrm>
                <a:off x="9982214" y="5737786"/>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5" name="Rectangle 25"/>
              <p:cNvSpPr>
                <a:spLocks noChangeArrowheads="1"/>
              </p:cNvSpPr>
              <p:nvPr/>
            </p:nvSpPr>
            <p:spPr bwMode="auto">
              <a:xfrm>
                <a:off x="10249141" y="5737786"/>
                <a:ext cx="156476"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6" name="Rectangle 26"/>
              <p:cNvSpPr>
                <a:spLocks noChangeArrowheads="1"/>
              </p:cNvSpPr>
              <p:nvPr/>
            </p:nvSpPr>
            <p:spPr bwMode="auto">
              <a:xfrm>
                <a:off x="10520014" y="5737786"/>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 name="Rectangle 27"/>
              <p:cNvSpPr>
                <a:spLocks noChangeArrowheads="1"/>
              </p:cNvSpPr>
              <p:nvPr/>
            </p:nvSpPr>
            <p:spPr bwMode="auto">
              <a:xfrm>
                <a:off x="9712655" y="6004714"/>
                <a:ext cx="155160"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8" name="Rectangle 28"/>
              <p:cNvSpPr>
                <a:spLocks noChangeArrowheads="1"/>
              </p:cNvSpPr>
              <p:nvPr/>
            </p:nvSpPr>
            <p:spPr bwMode="auto">
              <a:xfrm>
                <a:off x="9982214" y="6004714"/>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9" name="Rectangle 29"/>
              <p:cNvSpPr>
                <a:spLocks noChangeArrowheads="1"/>
              </p:cNvSpPr>
              <p:nvPr/>
            </p:nvSpPr>
            <p:spPr bwMode="auto">
              <a:xfrm>
                <a:off x="10249141" y="6004714"/>
                <a:ext cx="156476"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0" name="Rectangle 30"/>
              <p:cNvSpPr>
                <a:spLocks noChangeArrowheads="1"/>
              </p:cNvSpPr>
              <p:nvPr/>
            </p:nvSpPr>
            <p:spPr bwMode="auto">
              <a:xfrm>
                <a:off x="10520014" y="6004714"/>
                <a:ext cx="155160"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1" name="Rectangle 31"/>
              <p:cNvSpPr>
                <a:spLocks noChangeArrowheads="1"/>
              </p:cNvSpPr>
              <p:nvPr/>
            </p:nvSpPr>
            <p:spPr bwMode="auto">
              <a:xfrm>
                <a:off x="9712655" y="5737786"/>
                <a:ext cx="155160" cy="7758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2" name="Rectangle 32"/>
              <p:cNvSpPr>
                <a:spLocks noChangeArrowheads="1"/>
              </p:cNvSpPr>
              <p:nvPr/>
            </p:nvSpPr>
            <p:spPr bwMode="auto">
              <a:xfrm>
                <a:off x="10520014" y="5737786"/>
                <a:ext cx="155160" cy="7758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3" name="Rectangle 33"/>
              <p:cNvSpPr>
                <a:spLocks noChangeArrowheads="1"/>
              </p:cNvSpPr>
              <p:nvPr/>
            </p:nvSpPr>
            <p:spPr bwMode="auto">
              <a:xfrm>
                <a:off x="10520014" y="5466913"/>
                <a:ext cx="155160" cy="7889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4" name="Rectangle 57"/>
              <p:cNvSpPr>
                <a:spLocks noChangeArrowheads="1"/>
              </p:cNvSpPr>
              <p:nvPr/>
            </p:nvSpPr>
            <p:spPr bwMode="auto">
              <a:xfrm>
                <a:off x="11057816" y="4529377"/>
                <a:ext cx="1188685" cy="2031547"/>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5" name="Rectangle 58"/>
              <p:cNvSpPr>
                <a:spLocks noChangeArrowheads="1"/>
              </p:cNvSpPr>
              <p:nvPr/>
            </p:nvSpPr>
            <p:spPr bwMode="auto">
              <a:xfrm>
                <a:off x="10998644" y="4483355"/>
                <a:ext cx="1307027" cy="46022"/>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6" name="Rectangle 59"/>
              <p:cNvSpPr>
                <a:spLocks noChangeArrowheads="1"/>
              </p:cNvSpPr>
              <p:nvPr/>
            </p:nvSpPr>
            <p:spPr bwMode="auto">
              <a:xfrm>
                <a:off x="11169583" y="5199985"/>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7" name="Rectangle 60"/>
              <p:cNvSpPr>
                <a:spLocks noChangeArrowheads="1"/>
              </p:cNvSpPr>
              <p:nvPr/>
            </p:nvSpPr>
            <p:spPr bwMode="auto">
              <a:xfrm>
                <a:off x="11169583" y="5199985"/>
                <a:ext cx="155160" cy="7758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8" name="Rectangle 61"/>
              <p:cNvSpPr>
                <a:spLocks noChangeArrowheads="1"/>
              </p:cNvSpPr>
              <p:nvPr/>
            </p:nvSpPr>
            <p:spPr bwMode="auto">
              <a:xfrm>
                <a:off x="11436512" y="5199985"/>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9" name="Rectangle 62"/>
              <p:cNvSpPr>
                <a:spLocks noChangeArrowheads="1"/>
              </p:cNvSpPr>
              <p:nvPr/>
            </p:nvSpPr>
            <p:spPr bwMode="auto">
              <a:xfrm>
                <a:off x="11706069" y="5199985"/>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0" name="Rectangle 63"/>
              <p:cNvSpPr>
                <a:spLocks noChangeArrowheads="1"/>
              </p:cNvSpPr>
              <p:nvPr/>
            </p:nvSpPr>
            <p:spPr bwMode="auto">
              <a:xfrm>
                <a:off x="11436512" y="6257178"/>
                <a:ext cx="155160" cy="30374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1" name="Rectangle 64"/>
              <p:cNvSpPr>
                <a:spLocks noChangeArrowheads="1"/>
              </p:cNvSpPr>
              <p:nvPr/>
            </p:nvSpPr>
            <p:spPr bwMode="auto">
              <a:xfrm>
                <a:off x="11706069" y="6257178"/>
                <a:ext cx="155160" cy="30374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2" name="Rectangle 65"/>
              <p:cNvSpPr>
                <a:spLocks noChangeArrowheads="1"/>
              </p:cNvSpPr>
              <p:nvPr/>
            </p:nvSpPr>
            <p:spPr bwMode="auto">
              <a:xfrm>
                <a:off x="11972998" y="5199985"/>
                <a:ext cx="156476"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3" name="Rectangle 66"/>
              <p:cNvSpPr>
                <a:spLocks noChangeArrowheads="1"/>
              </p:cNvSpPr>
              <p:nvPr/>
            </p:nvSpPr>
            <p:spPr bwMode="auto">
              <a:xfrm>
                <a:off x="11169583" y="5466913"/>
                <a:ext cx="155160" cy="1564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4" name="Rectangle 67"/>
              <p:cNvSpPr>
                <a:spLocks noChangeArrowheads="1"/>
              </p:cNvSpPr>
              <p:nvPr/>
            </p:nvSpPr>
            <p:spPr bwMode="auto">
              <a:xfrm>
                <a:off x="11436512" y="5466913"/>
                <a:ext cx="155160" cy="15647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5" name="Rectangle 68"/>
              <p:cNvSpPr>
                <a:spLocks noChangeArrowheads="1"/>
              </p:cNvSpPr>
              <p:nvPr/>
            </p:nvSpPr>
            <p:spPr bwMode="auto">
              <a:xfrm>
                <a:off x="11706069" y="5466913"/>
                <a:ext cx="155160" cy="15647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6" name="Rectangle 69"/>
              <p:cNvSpPr>
                <a:spLocks noChangeArrowheads="1"/>
              </p:cNvSpPr>
              <p:nvPr/>
            </p:nvSpPr>
            <p:spPr bwMode="auto">
              <a:xfrm>
                <a:off x="11972998" y="5466913"/>
                <a:ext cx="156476" cy="15647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7" name="Rectangle 70"/>
              <p:cNvSpPr>
                <a:spLocks noChangeArrowheads="1"/>
              </p:cNvSpPr>
              <p:nvPr/>
            </p:nvSpPr>
            <p:spPr bwMode="auto">
              <a:xfrm>
                <a:off x="11169583" y="5737786"/>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8" name="Rectangle 71"/>
              <p:cNvSpPr>
                <a:spLocks noChangeArrowheads="1"/>
              </p:cNvSpPr>
              <p:nvPr/>
            </p:nvSpPr>
            <p:spPr bwMode="auto">
              <a:xfrm>
                <a:off x="11436512" y="5737786"/>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9" name="Rectangle 72"/>
              <p:cNvSpPr>
                <a:spLocks noChangeArrowheads="1"/>
              </p:cNvSpPr>
              <p:nvPr/>
            </p:nvSpPr>
            <p:spPr bwMode="auto">
              <a:xfrm>
                <a:off x="11706069" y="5737786"/>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0" name="Rectangle 73"/>
              <p:cNvSpPr>
                <a:spLocks noChangeArrowheads="1"/>
              </p:cNvSpPr>
              <p:nvPr/>
            </p:nvSpPr>
            <p:spPr bwMode="auto">
              <a:xfrm>
                <a:off x="11972998" y="5737786"/>
                <a:ext cx="156476"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1" name="Rectangle 74"/>
              <p:cNvSpPr>
                <a:spLocks noChangeArrowheads="1"/>
              </p:cNvSpPr>
              <p:nvPr/>
            </p:nvSpPr>
            <p:spPr bwMode="auto">
              <a:xfrm>
                <a:off x="11169583" y="6004714"/>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2" name="Rectangle 75"/>
              <p:cNvSpPr>
                <a:spLocks noChangeArrowheads="1"/>
              </p:cNvSpPr>
              <p:nvPr/>
            </p:nvSpPr>
            <p:spPr bwMode="auto">
              <a:xfrm>
                <a:off x="11436512" y="6004714"/>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3" name="Rectangle 76"/>
              <p:cNvSpPr>
                <a:spLocks noChangeArrowheads="1"/>
              </p:cNvSpPr>
              <p:nvPr/>
            </p:nvSpPr>
            <p:spPr bwMode="auto">
              <a:xfrm>
                <a:off x="11706069" y="6004714"/>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4" name="Rectangle 77"/>
              <p:cNvSpPr>
                <a:spLocks noChangeArrowheads="1"/>
              </p:cNvSpPr>
              <p:nvPr/>
            </p:nvSpPr>
            <p:spPr bwMode="auto">
              <a:xfrm>
                <a:off x="11972998" y="6004714"/>
                <a:ext cx="156476"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5" name="Rectangle 78"/>
              <p:cNvSpPr>
                <a:spLocks noChangeArrowheads="1"/>
              </p:cNvSpPr>
              <p:nvPr/>
            </p:nvSpPr>
            <p:spPr bwMode="auto">
              <a:xfrm>
                <a:off x="11169583" y="5737786"/>
                <a:ext cx="155160" cy="7758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6" name="Rectangle 79"/>
              <p:cNvSpPr>
                <a:spLocks noChangeArrowheads="1"/>
              </p:cNvSpPr>
              <p:nvPr/>
            </p:nvSpPr>
            <p:spPr bwMode="auto">
              <a:xfrm>
                <a:off x="11972998" y="5737786"/>
                <a:ext cx="156476" cy="7758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7" name="Rectangle 80"/>
              <p:cNvSpPr>
                <a:spLocks noChangeArrowheads="1"/>
              </p:cNvSpPr>
              <p:nvPr/>
            </p:nvSpPr>
            <p:spPr bwMode="auto">
              <a:xfrm>
                <a:off x="11972998" y="5466913"/>
                <a:ext cx="156476" cy="7889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8" name="Rectangle 86"/>
              <p:cNvSpPr>
                <a:spLocks noChangeArrowheads="1"/>
              </p:cNvSpPr>
              <p:nvPr/>
            </p:nvSpPr>
            <p:spPr bwMode="auto">
              <a:xfrm>
                <a:off x="11169583" y="4930427"/>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9" name="Rectangle 87"/>
              <p:cNvSpPr>
                <a:spLocks noChangeArrowheads="1"/>
              </p:cNvSpPr>
              <p:nvPr/>
            </p:nvSpPr>
            <p:spPr bwMode="auto">
              <a:xfrm>
                <a:off x="11436512" y="4930427"/>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0" name="Rectangle 88"/>
              <p:cNvSpPr>
                <a:spLocks noChangeArrowheads="1"/>
              </p:cNvSpPr>
              <p:nvPr/>
            </p:nvSpPr>
            <p:spPr bwMode="auto">
              <a:xfrm>
                <a:off x="11706069" y="4930427"/>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1" name="Rectangle 89"/>
              <p:cNvSpPr>
                <a:spLocks noChangeArrowheads="1"/>
              </p:cNvSpPr>
              <p:nvPr/>
            </p:nvSpPr>
            <p:spPr bwMode="auto">
              <a:xfrm>
                <a:off x="11972998" y="4930427"/>
                <a:ext cx="156476"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2" name="Rectangle 90"/>
              <p:cNvSpPr>
                <a:spLocks noChangeArrowheads="1"/>
              </p:cNvSpPr>
              <p:nvPr/>
            </p:nvSpPr>
            <p:spPr bwMode="auto">
              <a:xfrm>
                <a:off x="11972998" y="4930427"/>
                <a:ext cx="156476" cy="7758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3" name="Rectangle 93"/>
              <p:cNvSpPr>
                <a:spLocks noChangeArrowheads="1"/>
              </p:cNvSpPr>
              <p:nvPr/>
            </p:nvSpPr>
            <p:spPr bwMode="auto">
              <a:xfrm>
                <a:off x="10700158" y="6483344"/>
                <a:ext cx="447072" cy="77580"/>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15" name="Freeform 35"/>
            <p:cNvSpPr>
              <a:spLocks/>
            </p:cNvSpPr>
            <p:nvPr/>
          </p:nvSpPr>
          <p:spPr bwMode="auto">
            <a:xfrm>
              <a:off x="3261625" y="6262867"/>
              <a:ext cx="174414" cy="517166"/>
            </a:xfrm>
            <a:custGeom>
              <a:avLst/>
              <a:gdLst>
                <a:gd name="T0" fmla="*/ 111 w 201"/>
                <a:gd name="T1" fmla="*/ 0 h 596"/>
                <a:gd name="T2" fmla="*/ 0 w 201"/>
                <a:gd name="T3" fmla="*/ 596 h 596"/>
                <a:gd name="T4" fmla="*/ 201 w 201"/>
                <a:gd name="T5" fmla="*/ 596 h 596"/>
                <a:gd name="T6" fmla="*/ 111 w 201"/>
                <a:gd name="T7" fmla="*/ 0 h 596"/>
              </a:gdLst>
              <a:ahLst/>
              <a:cxnLst>
                <a:cxn ang="0">
                  <a:pos x="T0" y="T1"/>
                </a:cxn>
                <a:cxn ang="0">
                  <a:pos x="T2" y="T3"/>
                </a:cxn>
                <a:cxn ang="0">
                  <a:pos x="T4" y="T5"/>
                </a:cxn>
                <a:cxn ang="0">
                  <a:pos x="T6" y="T7"/>
                </a:cxn>
              </a:cxnLst>
              <a:rect l="0" t="0" r="r" b="b"/>
              <a:pathLst>
                <a:path w="201" h="596">
                  <a:moveTo>
                    <a:pt x="111" y="0"/>
                  </a:moveTo>
                  <a:lnTo>
                    <a:pt x="0" y="596"/>
                  </a:lnTo>
                  <a:lnTo>
                    <a:pt x="201" y="596"/>
                  </a:lnTo>
                  <a:lnTo>
                    <a:pt x="111" y="0"/>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Freeform 15"/>
            <p:cNvSpPr>
              <a:spLocks/>
            </p:cNvSpPr>
            <p:nvPr/>
          </p:nvSpPr>
          <p:spPr bwMode="auto">
            <a:xfrm>
              <a:off x="10087477" y="2055778"/>
              <a:ext cx="1674590" cy="1102622"/>
            </a:xfrm>
            <a:custGeom>
              <a:avLst/>
              <a:gdLst>
                <a:gd name="T0" fmla="*/ 188 w 223"/>
                <a:gd name="T1" fmla="*/ 64 h 147"/>
                <a:gd name="T2" fmla="*/ 188 w 223"/>
                <a:gd name="T3" fmla="*/ 62 h 147"/>
                <a:gd name="T4" fmla="*/ 126 w 223"/>
                <a:gd name="T5" fmla="*/ 0 h 147"/>
                <a:gd name="T6" fmla="*/ 75 w 223"/>
                <a:gd name="T7" fmla="*/ 28 h 147"/>
                <a:gd name="T8" fmla="*/ 58 w 223"/>
                <a:gd name="T9" fmla="*/ 23 h 147"/>
                <a:gd name="T10" fmla="*/ 38 w 223"/>
                <a:gd name="T11" fmla="*/ 29 h 147"/>
                <a:gd name="T12" fmla="*/ 22 w 223"/>
                <a:gd name="T13" fmla="*/ 58 h 147"/>
                <a:gd name="T14" fmla="*/ 0 w 223"/>
                <a:gd name="T15" fmla="*/ 99 h 147"/>
                <a:gd name="T16" fmla="*/ 43 w 223"/>
                <a:gd name="T17" fmla="*/ 147 h 147"/>
                <a:gd name="T18" fmla="*/ 49 w 223"/>
                <a:gd name="T19" fmla="*/ 147 h 147"/>
                <a:gd name="T20" fmla="*/ 53 w 223"/>
                <a:gd name="T21" fmla="*/ 147 h 147"/>
                <a:gd name="T22" fmla="*/ 154 w 223"/>
                <a:gd name="T23" fmla="*/ 147 h 147"/>
                <a:gd name="T24" fmla="*/ 156 w 223"/>
                <a:gd name="T25" fmla="*/ 147 h 147"/>
                <a:gd name="T26" fmla="*/ 158 w 223"/>
                <a:gd name="T27" fmla="*/ 147 h 147"/>
                <a:gd name="T28" fmla="*/ 166 w 223"/>
                <a:gd name="T29" fmla="*/ 147 h 147"/>
                <a:gd name="T30" fmla="*/ 182 w 223"/>
                <a:gd name="T31" fmla="*/ 147 h 147"/>
                <a:gd name="T32" fmla="*/ 223 w 223"/>
                <a:gd name="T33" fmla="*/ 105 h 147"/>
                <a:gd name="T34" fmla="*/ 188 w 223"/>
                <a:gd name="T35" fmla="*/ 64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3" h="147">
                  <a:moveTo>
                    <a:pt x="188" y="64"/>
                  </a:moveTo>
                  <a:cubicBezTo>
                    <a:pt x="188" y="64"/>
                    <a:pt x="188" y="62"/>
                    <a:pt x="188" y="62"/>
                  </a:cubicBezTo>
                  <a:cubicBezTo>
                    <a:pt x="188" y="28"/>
                    <a:pt x="160" y="0"/>
                    <a:pt x="126" y="0"/>
                  </a:cubicBezTo>
                  <a:cubicBezTo>
                    <a:pt x="105" y="0"/>
                    <a:pt x="86" y="11"/>
                    <a:pt x="75" y="28"/>
                  </a:cubicBezTo>
                  <a:cubicBezTo>
                    <a:pt x="70" y="25"/>
                    <a:pt x="64" y="23"/>
                    <a:pt x="58" y="23"/>
                  </a:cubicBezTo>
                  <a:cubicBezTo>
                    <a:pt x="51" y="23"/>
                    <a:pt x="44" y="25"/>
                    <a:pt x="38" y="29"/>
                  </a:cubicBezTo>
                  <a:cubicBezTo>
                    <a:pt x="29" y="35"/>
                    <a:pt x="23" y="46"/>
                    <a:pt x="22" y="58"/>
                  </a:cubicBezTo>
                  <a:cubicBezTo>
                    <a:pt x="9" y="67"/>
                    <a:pt x="0" y="82"/>
                    <a:pt x="0" y="99"/>
                  </a:cubicBezTo>
                  <a:cubicBezTo>
                    <a:pt x="0" y="123"/>
                    <a:pt x="19" y="144"/>
                    <a:pt x="43" y="147"/>
                  </a:cubicBezTo>
                  <a:cubicBezTo>
                    <a:pt x="45" y="147"/>
                    <a:pt x="47" y="147"/>
                    <a:pt x="49" y="147"/>
                  </a:cubicBezTo>
                  <a:cubicBezTo>
                    <a:pt x="50" y="147"/>
                    <a:pt x="52" y="147"/>
                    <a:pt x="53" y="147"/>
                  </a:cubicBezTo>
                  <a:cubicBezTo>
                    <a:pt x="76" y="147"/>
                    <a:pt x="129" y="147"/>
                    <a:pt x="154" y="147"/>
                  </a:cubicBezTo>
                  <a:cubicBezTo>
                    <a:pt x="155" y="147"/>
                    <a:pt x="155" y="147"/>
                    <a:pt x="156" y="147"/>
                  </a:cubicBezTo>
                  <a:cubicBezTo>
                    <a:pt x="158" y="147"/>
                    <a:pt x="158" y="147"/>
                    <a:pt x="158" y="147"/>
                  </a:cubicBezTo>
                  <a:cubicBezTo>
                    <a:pt x="160" y="147"/>
                    <a:pt x="163" y="147"/>
                    <a:pt x="166" y="147"/>
                  </a:cubicBezTo>
                  <a:cubicBezTo>
                    <a:pt x="182" y="147"/>
                    <a:pt x="182" y="147"/>
                    <a:pt x="182" y="147"/>
                  </a:cubicBezTo>
                  <a:cubicBezTo>
                    <a:pt x="205" y="146"/>
                    <a:pt x="223" y="128"/>
                    <a:pt x="223" y="105"/>
                  </a:cubicBezTo>
                  <a:cubicBezTo>
                    <a:pt x="223" y="85"/>
                    <a:pt x="208" y="67"/>
                    <a:pt x="188" y="64"/>
                  </a:cubicBezTo>
                  <a:close/>
                </a:path>
              </a:pathLst>
            </a:custGeom>
            <a:solidFill>
              <a:schemeClr val="bg1">
                <a:lumMod val="85000"/>
                <a:alpha val="80000"/>
              </a:schemeClr>
            </a:solidFill>
            <a:ln>
              <a:noFill/>
            </a:ln>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17" name="Picture 1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83591" y="3887221"/>
              <a:ext cx="1693296" cy="622868"/>
            </a:xfrm>
            <a:prstGeom prst="rect">
              <a:avLst/>
            </a:prstGeom>
          </p:spPr>
        </p:pic>
      </p:grpSp>
      <p:sp>
        <p:nvSpPr>
          <p:cNvPr id="3" name="TextBox 2"/>
          <p:cNvSpPr txBox="1"/>
          <p:nvPr/>
        </p:nvSpPr>
        <p:spPr>
          <a:xfrm>
            <a:off x="695829" y="2066663"/>
            <a:ext cx="9479556"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800" b="0" i="0" u="none" strike="noStrike" kern="1200" cap="none" spc="0" normalizeH="0" baseline="0" noProof="0" dirty="0" smtClean="0">
                <a:ln>
                  <a:noFill/>
                </a:ln>
                <a:solidFill>
                  <a:srgbClr val="E7E6E6">
                    <a:lumMod val="50000"/>
                  </a:srgbClr>
                </a:solidFill>
                <a:uLnTx/>
                <a:uFillTx/>
                <a:latin typeface="Segoe UI" panose="020B0502040204020203" pitchFamily="34" charset="0"/>
                <a:ea typeface="+mn-ea"/>
                <a:cs typeface="Segoe UI" panose="020B0502040204020203" pitchFamily="34" charset="0"/>
              </a:rPr>
              <a:t>Large amounts of unstructured data in many</a:t>
            </a:r>
            <a:r>
              <a:rPr kumimoji="0" lang="en-GB" sz="2800" b="0" i="0" u="none" strike="noStrike" kern="1200" cap="none" spc="0" normalizeH="0" noProof="0" dirty="0" smtClean="0">
                <a:ln>
                  <a:noFill/>
                </a:ln>
                <a:solidFill>
                  <a:srgbClr val="E7E6E6">
                    <a:lumMod val="50000"/>
                  </a:srgbClr>
                </a:solidFill>
                <a:uLnTx/>
                <a:uFillTx/>
                <a:latin typeface="Segoe UI" panose="020B0502040204020203" pitchFamily="34" charset="0"/>
                <a:ea typeface="+mn-ea"/>
                <a:cs typeface="Segoe UI" panose="020B0502040204020203" pitchFamily="34" charset="0"/>
              </a:rPr>
              <a:t> varieties</a:t>
            </a:r>
            <a:endParaRPr kumimoji="0" lang="en-GB" sz="2800" b="0" i="0" u="none" strike="noStrike" kern="1200" cap="none" spc="0" normalizeH="0" baseline="0" noProof="0" dirty="0">
              <a:ln>
                <a:noFill/>
              </a:ln>
              <a:solidFill>
                <a:srgbClr val="E7E6E6">
                  <a:lumMod val="50000"/>
                </a:srgbClr>
              </a:solidFill>
              <a:uLnTx/>
              <a:uFillTx/>
              <a:latin typeface="Segoe UI" panose="020B0502040204020203" pitchFamily="34" charset="0"/>
              <a:ea typeface="+mn-ea"/>
              <a:cs typeface="Segoe UI" panose="020B0502040204020203" pitchFamily="34" charset="0"/>
            </a:endParaRPr>
          </a:p>
        </p:txBody>
      </p:sp>
      <p:sp>
        <p:nvSpPr>
          <p:cNvPr id="80" name="TextBox 79"/>
          <p:cNvSpPr txBox="1"/>
          <p:nvPr/>
        </p:nvSpPr>
        <p:spPr>
          <a:xfrm>
            <a:off x="695829" y="2797886"/>
            <a:ext cx="6921719"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800" b="0" i="0" u="none" strike="noStrike" kern="1200" cap="none" spc="0" normalizeH="0" baseline="0" noProof="0" dirty="0" smtClean="0">
                <a:ln>
                  <a:noFill/>
                </a:ln>
                <a:solidFill>
                  <a:srgbClr val="E7E6E6">
                    <a:lumMod val="50000"/>
                  </a:srgbClr>
                </a:solidFill>
                <a:uLnTx/>
                <a:uFillTx/>
                <a:latin typeface="Segoe UI" panose="020B0502040204020203" pitchFamily="34" charset="0"/>
                <a:ea typeface="+mn-ea"/>
                <a:cs typeface="Segoe UI" panose="020B0502040204020203" pitchFamily="34" charset="0"/>
              </a:rPr>
              <a:t>Use containers to logically group your files</a:t>
            </a:r>
            <a:endParaRPr kumimoji="0" lang="en-GB" sz="2800" b="0" i="0" u="none" strike="noStrike" kern="1200" cap="none" spc="0" normalizeH="0" baseline="0" noProof="0" dirty="0">
              <a:ln>
                <a:noFill/>
              </a:ln>
              <a:solidFill>
                <a:srgbClr val="E7E6E6">
                  <a:lumMod val="50000"/>
                </a:srgbClr>
              </a:solidFill>
              <a:uLnTx/>
              <a:uFillTx/>
              <a:latin typeface="Segoe UI" panose="020B0502040204020203" pitchFamily="34" charset="0"/>
              <a:ea typeface="+mn-ea"/>
              <a:cs typeface="Segoe UI" panose="020B0502040204020203" pitchFamily="34" charset="0"/>
            </a:endParaRPr>
          </a:p>
        </p:txBody>
      </p:sp>
      <p:sp>
        <p:nvSpPr>
          <p:cNvPr id="81" name="TextBox 80"/>
          <p:cNvSpPr txBox="1"/>
          <p:nvPr/>
        </p:nvSpPr>
        <p:spPr>
          <a:xfrm>
            <a:off x="695829" y="3528152"/>
            <a:ext cx="6761351"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800" b="0" i="0" u="none" strike="noStrike" kern="1200" cap="none" spc="0" normalizeH="0" baseline="0" noProof="0" dirty="0" smtClean="0">
                <a:ln>
                  <a:noFill/>
                </a:ln>
                <a:solidFill>
                  <a:srgbClr val="E7E6E6">
                    <a:lumMod val="50000"/>
                  </a:srgbClr>
                </a:solidFill>
                <a:uLnTx/>
                <a:uFillTx/>
                <a:latin typeface="Segoe UI" panose="020B0502040204020203" pitchFamily="34" charset="0"/>
                <a:ea typeface="+mn-ea"/>
                <a:cs typeface="Segoe UI" panose="020B0502040204020203" pitchFamily="34" charset="0"/>
              </a:rPr>
              <a:t>Durable and highly avaliable</a:t>
            </a:r>
            <a:r>
              <a:rPr kumimoji="0" lang="en-GB" sz="2800" b="0" i="0" u="none" strike="noStrike" kern="1200" cap="none" spc="0" normalizeH="0" noProof="0" dirty="0" smtClean="0">
                <a:ln>
                  <a:noFill/>
                </a:ln>
                <a:solidFill>
                  <a:srgbClr val="E7E6E6">
                    <a:lumMod val="50000"/>
                  </a:srgbClr>
                </a:solidFill>
                <a:uLnTx/>
                <a:uFillTx/>
                <a:latin typeface="Segoe UI" panose="020B0502040204020203" pitchFamily="34" charset="0"/>
                <a:ea typeface="+mn-ea"/>
                <a:cs typeface="Segoe UI" panose="020B0502040204020203" pitchFamily="34" charset="0"/>
              </a:rPr>
              <a:t> and scalable</a:t>
            </a:r>
            <a:endParaRPr kumimoji="0" lang="en-GB" sz="2800" b="0" i="0" u="none" strike="noStrike" kern="1200" cap="none" spc="0" normalizeH="0" baseline="0" noProof="0" dirty="0">
              <a:ln>
                <a:noFill/>
              </a:ln>
              <a:solidFill>
                <a:srgbClr val="E7E6E6">
                  <a:lumMod val="50000"/>
                </a:srgbClr>
              </a:solidFill>
              <a:uLnTx/>
              <a:uFillTx/>
              <a:latin typeface="Segoe UI" panose="020B0502040204020203" pitchFamily="34" charset="0"/>
              <a:ea typeface="+mn-ea"/>
              <a:cs typeface="Segoe UI" panose="020B0502040204020203" pitchFamily="34" charset="0"/>
            </a:endParaRPr>
          </a:p>
        </p:txBody>
      </p:sp>
      <p:sp>
        <p:nvSpPr>
          <p:cNvPr id="82" name="Title 1"/>
          <p:cNvSpPr txBox="1">
            <a:spLocks/>
          </p:cNvSpPr>
          <p:nvPr/>
        </p:nvSpPr>
        <p:spPr>
          <a:xfrm>
            <a:off x="695828" y="1113162"/>
            <a:ext cx="6249355" cy="1325563"/>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6000" dirty="0" smtClean="0">
                <a:solidFill>
                  <a:srgbClr val="442157"/>
                </a:solidFill>
              </a:rPr>
              <a:t>Azure Blob Storage</a:t>
            </a:r>
            <a:endParaRPr lang="en-GB" sz="4000" dirty="0">
              <a:solidFill>
                <a:srgbClr val="442157"/>
              </a:solidFill>
            </a:endParaRPr>
          </a:p>
        </p:txBody>
      </p:sp>
    </p:spTree>
    <p:extLst>
      <p:ext uri="{BB962C8B-B14F-4D97-AF65-F5344CB8AC3E}">
        <p14:creationId xmlns:p14="http://schemas.microsoft.com/office/powerpoint/2010/main" val="422290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0"/>
                                        </p:tgtEl>
                                        <p:attrNameLst>
                                          <p:attrName>style.visibility</p:attrName>
                                        </p:attrNameLst>
                                      </p:cBhvr>
                                      <p:to>
                                        <p:strVal val="visible"/>
                                      </p:to>
                                    </p:set>
                                    <p:animEffect transition="in" filter="fade">
                                      <p:cBhvr>
                                        <p:cTn id="12" dur="500"/>
                                        <p:tgtEl>
                                          <p:spTgt spid="8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1"/>
                                        </p:tgtEl>
                                        <p:attrNameLst>
                                          <p:attrName>style.visibility</p:attrName>
                                        </p:attrNameLst>
                                      </p:cBhvr>
                                      <p:to>
                                        <p:strVal val="visible"/>
                                      </p:to>
                                    </p:set>
                                    <p:animEffect transition="in" filter="fade">
                                      <p:cBhvr>
                                        <p:cTn id="17" dur="5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0" grpId="0"/>
      <p:bldP spid="8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719" y="104753"/>
            <a:ext cx="10917554" cy="1325563"/>
          </a:xfrm>
        </p:spPr>
        <p:txBody>
          <a:bodyPr>
            <a:noAutofit/>
          </a:bodyPr>
          <a:lstStyle/>
          <a:p>
            <a:r>
              <a:rPr lang="en-GB" sz="6000" dirty="0" smtClean="0">
                <a:solidFill>
                  <a:srgbClr val="442157"/>
                </a:solidFill>
                <a:ea typeface="+mj-ea"/>
                <a:cs typeface="+mj-cs"/>
              </a:rPr>
              <a:t>Blinky and the Cloud: Architecture</a:t>
            </a:r>
            <a:endParaRPr lang="en-GB" sz="4000" dirty="0">
              <a:solidFill>
                <a:srgbClr val="442157"/>
              </a:solidFill>
              <a:ea typeface="+mj-ea"/>
              <a:cs typeface="+mj-cs"/>
            </a:endParaRPr>
          </a:p>
        </p:txBody>
      </p:sp>
      <p:pic>
        <p:nvPicPr>
          <p:cNvPr id="4" name="Picture 3"/>
          <p:cNvPicPr>
            <a:picLocks noChangeAspect="1"/>
          </p:cNvPicPr>
          <p:nvPr/>
        </p:nvPicPr>
        <p:blipFill>
          <a:blip r:embed="rId3" cstate="print">
            <a:biLevel thresh="75000"/>
            <a:extLst>
              <a:ext uri="{28A0092B-C50C-407E-A947-70E740481C1C}">
                <a14:useLocalDpi xmlns:a14="http://schemas.microsoft.com/office/drawing/2010/main" val="0"/>
              </a:ext>
            </a:extLst>
          </a:blip>
          <a:stretch>
            <a:fillRect/>
          </a:stretch>
        </p:blipFill>
        <p:spPr>
          <a:xfrm>
            <a:off x="4215315" y="1951803"/>
            <a:ext cx="1010230" cy="1010230"/>
          </a:xfrm>
          <a:prstGeom prst="rect">
            <a:avLst/>
          </a:prstGeom>
        </p:spPr>
      </p:pic>
      <p:pic>
        <p:nvPicPr>
          <p:cNvPr id="8" name="Picture 7"/>
          <p:cNvPicPr>
            <a:picLocks noChangeAspect="1"/>
          </p:cNvPicPr>
          <p:nvPr/>
        </p:nvPicPr>
        <p:blipFill>
          <a:blip r:embed="rId4" cstate="print">
            <a:biLevel thresh="75000"/>
            <a:extLst>
              <a:ext uri="{28A0092B-C50C-407E-A947-70E740481C1C}">
                <a14:useLocalDpi xmlns:a14="http://schemas.microsoft.com/office/drawing/2010/main" val="0"/>
              </a:ext>
            </a:extLst>
          </a:blip>
          <a:stretch>
            <a:fillRect/>
          </a:stretch>
        </p:blipFill>
        <p:spPr>
          <a:xfrm>
            <a:off x="4219790" y="3297452"/>
            <a:ext cx="1010230" cy="1010230"/>
          </a:xfrm>
          <a:prstGeom prst="rect">
            <a:avLst/>
          </a:prstGeom>
        </p:spPr>
      </p:pic>
      <p:pic>
        <p:nvPicPr>
          <p:cNvPr id="25" name="Picture 24"/>
          <p:cNvPicPr>
            <a:picLocks noChangeAspect="1"/>
          </p:cNvPicPr>
          <p:nvPr/>
        </p:nvPicPr>
        <p:blipFill>
          <a:blip r:embed="rId4" cstate="print">
            <a:biLevel thresh="75000"/>
            <a:extLst>
              <a:ext uri="{28A0092B-C50C-407E-A947-70E740481C1C}">
                <a14:useLocalDpi xmlns:a14="http://schemas.microsoft.com/office/drawing/2010/main" val="0"/>
              </a:ext>
            </a:extLst>
          </a:blip>
          <a:stretch>
            <a:fillRect/>
          </a:stretch>
        </p:blipFill>
        <p:spPr>
          <a:xfrm>
            <a:off x="6691139" y="4100663"/>
            <a:ext cx="1010230" cy="1010230"/>
          </a:xfrm>
          <a:prstGeom prst="rect">
            <a:avLst/>
          </a:prstGeom>
        </p:spPr>
      </p:pic>
      <p:sp>
        <p:nvSpPr>
          <p:cNvPr id="17" name="Freeform 16"/>
          <p:cNvSpPr/>
          <p:nvPr/>
        </p:nvSpPr>
        <p:spPr>
          <a:xfrm>
            <a:off x="1751871" y="2520176"/>
            <a:ext cx="2114091" cy="1580487"/>
          </a:xfrm>
          <a:custGeom>
            <a:avLst/>
            <a:gdLst>
              <a:gd name="connsiteX0" fmla="*/ 16086 w 1308858"/>
              <a:gd name="connsiteY0" fmla="*/ 1077902 h 1077902"/>
              <a:gd name="connsiteX1" fmla="*/ 181624 w 1308858"/>
              <a:gd name="connsiteY1" fmla="*/ 29495 h 1077902"/>
              <a:gd name="connsiteX2" fmla="*/ 1308858 w 1308858"/>
              <a:gd name="connsiteY2" fmla="*/ 392102 h 1077902"/>
            </a:gdLst>
            <a:ahLst/>
            <a:cxnLst>
              <a:cxn ang="0">
                <a:pos x="connsiteX0" y="connsiteY0"/>
              </a:cxn>
              <a:cxn ang="0">
                <a:pos x="connsiteX1" y="connsiteY1"/>
              </a:cxn>
              <a:cxn ang="0">
                <a:pos x="connsiteX2" y="connsiteY2"/>
              </a:cxn>
            </a:cxnLst>
            <a:rect l="l" t="t" r="r" b="b"/>
            <a:pathLst>
              <a:path w="1308858" h="1077902">
                <a:moveTo>
                  <a:pt x="16086" y="1077902"/>
                </a:moveTo>
                <a:cubicBezTo>
                  <a:pt x="-8876" y="610848"/>
                  <a:pt x="-33838" y="143795"/>
                  <a:pt x="181624" y="29495"/>
                </a:cubicBezTo>
                <a:cubicBezTo>
                  <a:pt x="397086" y="-84805"/>
                  <a:pt x="852972" y="153648"/>
                  <a:pt x="1308858" y="392102"/>
                </a:cubicBezTo>
              </a:path>
            </a:pathLst>
          </a:custGeom>
          <a:ln w="38100">
            <a:headEnd type="none" w="med" len="med"/>
            <a:tailEnd type="arrow" w="med" len="med"/>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04040"/>
              </a:solidFill>
              <a:effectLst/>
              <a:uLnTx/>
              <a:uFillTx/>
              <a:latin typeface="Segoe UI"/>
              <a:ea typeface="+mn-ea"/>
              <a:cs typeface="+mn-cs"/>
            </a:endParaRPr>
          </a:p>
        </p:txBody>
      </p:sp>
      <p:sp>
        <p:nvSpPr>
          <p:cNvPr id="19" name="Freeform 18"/>
          <p:cNvSpPr/>
          <p:nvPr/>
        </p:nvSpPr>
        <p:spPr>
          <a:xfrm>
            <a:off x="5574899" y="1703282"/>
            <a:ext cx="3565890" cy="1017570"/>
          </a:xfrm>
          <a:custGeom>
            <a:avLst/>
            <a:gdLst>
              <a:gd name="connsiteX0" fmla="*/ 0 w 1300655"/>
              <a:gd name="connsiteY0" fmla="*/ 895627 h 895627"/>
              <a:gd name="connsiteX1" fmla="*/ 386255 w 1300655"/>
              <a:gd name="connsiteY1" fmla="*/ 12758 h 895627"/>
              <a:gd name="connsiteX2" fmla="*/ 1300655 w 1300655"/>
              <a:gd name="connsiteY2" fmla="*/ 454193 h 895627"/>
            </a:gdLst>
            <a:ahLst/>
            <a:cxnLst>
              <a:cxn ang="0">
                <a:pos x="connsiteX0" y="connsiteY0"/>
              </a:cxn>
              <a:cxn ang="0">
                <a:pos x="connsiteX1" y="connsiteY1"/>
              </a:cxn>
              <a:cxn ang="0">
                <a:pos x="connsiteX2" y="connsiteY2"/>
              </a:cxn>
            </a:cxnLst>
            <a:rect l="l" t="t" r="r" b="b"/>
            <a:pathLst>
              <a:path w="1300655" h="895627">
                <a:moveTo>
                  <a:pt x="0" y="895627"/>
                </a:moveTo>
                <a:cubicBezTo>
                  <a:pt x="84739" y="490978"/>
                  <a:pt x="169479" y="86330"/>
                  <a:pt x="386255" y="12758"/>
                </a:cubicBezTo>
                <a:cubicBezTo>
                  <a:pt x="603031" y="-60814"/>
                  <a:pt x="951843" y="196689"/>
                  <a:pt x="1300655" y="454193"/>
                </a:cubicBezTo>
              </a:path>
            </a:pathLst>
          </a:custGeom>
          <a:ln w="38100">
            <a:headEnd type="none" w="med" len="med"/>
            <a:tailEnd type="arrow" w="med" len="med"/>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04040"/>
              </a:solidFill>
              <a:effectLst/>
              <a:uLnTx/>
              <a:uFillTx/>
              <a:latin typeface="Segoe UI"/>
              <a:ea typeface="+mn-ea"/>
              <a:cs typeface="+mn-cs"/>
            </a:endParaRPr>
          </a:p>
        </p:txBody>
      </p:sp>
      <p:pic>
        <p:nvPicPr>
          <p:cNvPr id="10" name="Picture 9"/>
          <p:cNvPicPr>
            <a:picLocks noChangeAspect="1"/>
          </p:cNvPicPr>
          <p:nvPr/>
        </p:nvPicPr>
        <p:blipFill>
          <a:blip r:embed="rId5" cstate="print">
            <a:biLevel thresh="50000"/>
            <a:extLst>
              <a:ext uri="{28A0092B-C50C-407E-A947-70E740481C1C}">
                <a14:useLocalDpi xmlns:a14="http://schemas.microsoft.com/office/drawing/2010/main" val="0"/>
              </a:ext>
            </a:extLst>
          </a:blip>
          <a:stretch>
            <a:fillRect/>
          </a:stretch>
        </p:blipFill>
        <p:spPr>
          <a:xfrm>
            <a:off x="9418766" y="1653341"/>
            <a:ext cx="1010230" cy="1010230"/>
          </a:xfrm>
          <a:prstGeom prst="rect">
            <a:avLst/>
          </a:prstGeom>
        </p:spPr>
      </p:pic>
      <p:sp>
        <p:nvSpPr>
          <p:cNvPr id="18" name="Freeform 17"/>
          <p:cNvSpPr/>
          <p:nvPr/>
        </p:nvSpPr>
        <p:spPr>
          <a:xfrm rot="2324010">
            <a:off x="5661719" y="3144700"/>
            <a:ext cx="1682487" cy="688784"/>
          </a:xfrm>
          <a:custGeom>
            <a:avLst/>
            <a:gdLst>
              <a:gd name="connsiteX0" fmla="*/ 0 w 1300655"/>
              <a:gd name="connsiteY0" fmla="*/ 895627 h 895627"/>
              <a:gd name="connsiteX1" fmla="*/ 386255 w 1300655"/>
              <a:gd name="connsiteY1" fmla="*/ 12758 h 895627"/>
              <a:gd name="connsiteX2" fmla="*/ 1300655 w 1300655"/>
              <a:gd name="connsiteY2" fmla="*/ 454193 h 895627"/>
            </a:gdLst>
            <a:ahLst/>
            <a:cxnLst>
              <a:cxn ang="0">
                <a:pos x="connsiteX0" y="connsiteY0"/>
              </a:cxn>
              <a:cxn ang="0">
                <a:pos x="connsiteX1" y="connsiteY1"/>
              </a:cxn>
              <a:cxn ang="0">
                <a:pos x="connsiteX2" y="connsiteY2"/>
              </a:cxn>
            </a:cxnLst>
            <a:rect l="l" t="t" r="r" b="b"/>
            <a:pathLst>
              <a:path w="1300655" h="895627">
                <a:moveTo>
                  <a:pt x="0" y="895627"/>
                </a:moveTo>
                <a:cubicBezTo>
                  <a:pt x="84739" y="490978"/>
                  <a:pt x="169479" y="86330"/>
                  <a:pt x="386255" y="12758"/>
                </a:cubicBezTo>
                <a:cubicBezTo>
                  <a:pt x="603031" y="-60814"/>
                  <a:pt x="951843" y="196689"/>
                  <a:pt x="1300655" y="454193"/>
                </a:cubicBezTo>
              </a:path>
            </a:pathLst>
          </a:custGeom>
          <a:ln w="38100">
            <a:headEnd type="none" w="med" len="med"/>
            <a:tailEnd type="arrow" w="med" len="med"/>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04040"/>
              </a:solidFill>
              <a:effectLst/>
              <a:uLnTx/>
              <a:uFillTx/>
              <a:latin typeface="Segoe UI"/>
              <a:ea typeface="+mn-ea"/>
              <a:cs typeface="+mn-cs"/>
            </a:endParaRPr>
          </a:p>
        </p:txBody>
      </p:sp>
      <p:pic>
        <p:nvPicPr>
          <p:cNvPr id="3" name="Picture 2"/>
          <p:cNvPicPr>
            <a:picLocks noChangeAspect="1"/>
          </p:cNvPicPr>
          <p:nvPr/>
        </p:nvPicPr>
        <p:blipFill>
          <a:blip r:embed="rId6"/>
          <a:stretch>
            <a:fillRect/>
          </a:stretch>
        </p:blipFill>
        <p:spPr>
          <a:xfrm>
            <a:off x="862255" y="4396426"/>
            <a:ext cx="2084501" cy="1428933"/>
          </a:xfrm>
          <a:prstGeom prst="rect">
            <a:avLst/>
          </a:prstGeom>
        </p:spPr>
      </p:pic>
      <p:sp>
        <p:nvSpPr>
          <p:cNvPr id="15" name="Freeform 14"/>
          <p:cNvSpPr/>
          <p:nvPr/>
        </p:nvSpPr>
        <p:spPr>
          <a:xfrm flipV="1">
            <a:off x="7181386" y="5289164"/>
            <a:ext cx="1828799" cy="802157"/>
          </a:xfrm>
          <a:custGeom>
            <a:avLst/>
            <a:gdLst>
              <a:gd name="connsiteX0" fmla="*/ 16086 w 1308858"/>
              <a:gd name="connsiteY0" fmla="*/ 1077902 h 1077902"/>
              <a:gd name="connsiteX1" fmla="*/ 181624 w 1308858"/>
              <a:gd name="connsiteY1" fmla="*/ 29495 h 1077902"/>
              <a:gd name="connsiteX2" fmla="*/ 1308858 w 1308858"/>
              <a:gd name="connsiteY2" fmla="*/ 392102 h 1077902"/>
            </a:gdLst>
            <a:ahLst/>
            <a:cxnLst>
              <a:cxn ang="0">
                <a:pos x="connsiteX0" y="connsiteY0"/>
              </a:cxn>
              <a:cxn ang="0">
                <a:pos x="connsiteX1" y="connsiteY1"/>
              </a:cxn>
              <a:cxn ang="0">
                <a:pos x="connsiteX2" y="connsiteY2"/>
              </a:cxn>
            </a:cxnLst>
            <a:rect l="l" t="t" r="r" b="b"/>
            <a:pathLst>
              <a:path w="1308858" h="1077902">
                <a:moveTo>
                  <a:pt x="16086" y="1077902"/>
                </a:moveTo>
                <a:cubicBezTo>
                  <a:pt x="-8876" y="610848"/>
                  <a:pt x="-33838" y="143795"/>
                  <a:pt x="181624" y="29495"/>
                </a:cubicBezTo>
                <a:cubicBezTo>
                  <a:pt x="397086" y="-84805"/>
                  <a:pt x="852972" y="153648"/>
                  <a:pt x="1308858" y="392102"/>
                </a:cubicBezTo>
              </a:path>
            </a:pathLst>
          </a:custGeom>
          <a:ln w="38100">
            <a:headEnd type="none" w="med" len="med"/>
            <a:tailEnd type="arrow" w="med" len="med"/>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04040"/>
              </a:solidFill>
              <a:effectLst/>
              <a:uLnTx/>
              <a:uFillTx/>
              <a:latin typeface="Segoe UI"/>
              <a:ea typeface="+mn-ea"/>
              <a:cs typeface="+mn-cs"/>
            </a:endParaRPr>
          </a:p>
        </p:txBody>
      </p:sp>
      <p:pic>
        <p:nvPicPr>
          <p:cNvPr id="7" name="Picture 6"/>
          <p:cNvPicPr>
            <a:picLocks noChangeAspect="1"/>
          </p:cNvPicPr>
          <p:nvPr/>
        </p:nvPicPr>
        <p:blipFill rotWithShape="1">
          <a:blip r:embed="rId7" cstate="print">
            <a:extLst>
              <a:ext uri="{28A0092B-C50C-407E-A947-70E740481C1C}">
                <a14:useLocalDpi xmlns:a14="http://schemas.microsoft.com/office/drawing/2010/main" val="0"/>
              </a:ext>
            </a:extLst>
          </a:blip>
          <a:srcRect l="6740" t="11909" r="5416" b="10090"/>
          <a:stretch/>
        </p:blipFill>
        <p:spPr>
          <a:xfrm>
            <a:off x="9066447" y="4995149"/>
            <a:ext cx="2609386" cy="1390185"/>
          </a:xfrm>
          <a:prstGeom prst="rect">
            <a:avLst/>
          </a:prstGeom>
        </p:spPr>
      </p:pic>
    </p:spTree>
    <p:extLst>
      <p:ext uri="{BB962C8B-B14F-4D97-AF65-F5344CB8AC3E}">
        <p14:creationId xmlns:p14="http://schemas.microsoft.com/office/powerpoint/2010/main" val="20901842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par>
                                <p:cTn id="13" presetID="10"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par>
                                <p:cTn id="16" presetID="10" presetClass="entr" presetSubtype="0" fill="hold"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fade">
                                      <p:cBhvr>
                                        <p:cTn id="23" dur="500"/>
                                        <p:tgtEl>
                                          <p:spTgt spid="19"/>
                                        </p:tgtEl>
                                      </p:cBhvr>
                                    </p:animEffect>
                                  </p:childTnLst>
                                </p:cTn>
                              </p:par>
                              <p:par>
                                <p:cTn id="24" presetID="10" presetClass="entr" presetSubtype="0" fill="hold"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fade">
                                      <p:cBhvr>
                                        <p:cTn id="31" dur="500"/>
                                        <p:tgtEl>
                                          <p:spTgt spid="18"/>
                                        </p:tgtEl>
                                      </p:cBhvr>
                                    </p:animEffect>
                                  </p:childTnLst>
                                </p:cTn>
                              </p:par>
                              <p:par>
                                <p:cTn id="32" presetID="10" presetClass="entr" presetSubtype="0" fill="hold" nodeType="withEffect">
                                  <p:stCondLst>
                                    <p:cond delay="0"/>
                                  </p:stCondLst>
                                  <p:childTnLst>
                                    <p:set>
                                      <p:cBhvr>
                                        <p:cTn id="33" dur="1" fill="hold">
                                          <p:stCondLst>
                                            <p:cond delay="0"/>
                                          </p:stCondLst>
                                        </p:cTn>
                                        <p:tgtEl>
                                          <p:spTgt spid="25"/>
                                        </p:tgtEl>
                                        <p:attrNameLst>
                                          <p:attrName>style.visibility</p:attrName>
                                        </p:attrNameLst>
                                      </p:cBhvr>
                                      <p:to>
                                        <p:strVal val="visible"/>
                                      </p:to>
                                    </p:set>
                                    <p:animEffect transition="in" filter="fade">
                                      <p:cBhvr>
                                        <p:cTn id="34" dur="500"/>
                                        <p:tgtEl>
                                          <p:spTgt spid="25"/>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500"/>
                                        <p:tgtEl>
                                          <p:spTgt spid="15"/>
                                        </p:tgtEl>
                                      </p:cBhvr>
                                    </p:animEffect>
                                  </p:childTnLst>
                                </p:cTn>
                              </p:par>
                              <p:par>
                                <p:cTn id="38" presetID="10" presetClass="entr" presetSubtype="0" fill="hold" nodeType="withEffect">
                                  <p:stCondLst>
                                    <p:cond delay="0"/>
                                  </p:stCondLst>
                                  <p:childTnLst>
                                    <p:set>
                                      <p:cBhvr>
                                        <p:cTn id="39" dur="1" fill="hold">
                                          <p:stCondLst>
                                            <p:cond delay="0"/>
                                          </p:stCondLst>
                                        </p:cTn>
                                        <p:tgtEl>
                                          <p:spTgt spid="7"/>
                                        </p:tgtEl>
                                        <p:attrNameLst>
                                          <p:attrName>style.visibility</p:attrName>
                                        </p:attrNameLst>
                                      </p:cBhvr>
                                      <p:to>
                                        <p:strVal val="visible"/>
                                      </p:to>
                                    </p:set>
                                    <p:animEffect transition="in" filter="fade">
                                      <p:cBhvr>
                                        <p:cTn id="4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9" grpId="0" animBg="1"/>
      <p:bldP spid="18" grpId="0" animBg="1"/>
      <p:bldP spid="15"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44215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71920" y="2235200"/>
            <a:ext cx="11338278" cy="2387600"/>
          </a:xfrm>
        </p:spPr>
        <p:txBody>
          <a:bodyPr anchor="ctr">
            <a:noAutofit/>
          </a:bodyPr>
          <a:lstStyle/>
          <a:p>
            <a:pPr>
              <a:lnSpc>
                <a:spcPct val="100000"/>
              </a:lnSpc>
            </a:pPr>
            <a:r>
              <a:rPr lang="en-GB" sz="8000" dirty="0" smtClean="0">
                <a:solidFill>
                  <a:schemeClr val="bg1"/>
                </a:solidFill>
              </a:rPr>
              <a:t>DEMO – </a:t>
            </a:r>
            <a:r>
              <a:rPr lang="en-GB" sz="6600" dirty="0" smtClean="0">
                <a:solidFill>
                  <a:schemeClr val="bg1"/>
                </a:solidFill>
              </a:rPr>
              <a:t>Blinky and the Cloud</a:t>
            </a:r>
            <a:endParaRPr lang="en-GB" sz="4000" dirty="0">
              <a:solidFill>
                <a:schemeClr val="bg1"/>
              </a:solidFill>
              <a:latin typeface="Segoe UI Light" panose="020B0502040204020203" pitchFamily="34" charset="0"/>
              <a:cs typeface="Segoe UI Light" panose="020B0502040204020203" pitchFamily="34" charset="0"/>
            </a:endParaRPr>
          </a:p>
        </p:txBody>
      </p:sp>
      <p:sp>
        <p:nvSpPr>
          <p:cNvPr id="3" name="Footer Placeholder 3"/>
          <p:cNvSpPr txBox="1">
            <a:spLocks/>
          </p:cNvSpPr>
          <p:nvPr/>
        </p:nvSpPr>
        <p:spPr>
          <a:xfrm>
            <a:off x="471920" y="6067475"/>
            <a:ext cx="1932462"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smtClean="0">
                <a:ln>
                  <a:noFill/>
                </a:ln>
                <a:solidFill>
                  <a:srgbClr val="FFFFFF">
                    <a:lumMod val="85000"/>
                  </a:srgbClr>
                </a:solidFill>
                <a:effectLst/>
                <a:uLnTx/>
                <a:uFillTx/>
                <a:latin typeface="Segoe UI"/>
                <a:ea typeface="+mn-ea"/>
                <a:cs typeface="+mn-cs"/>
              </a:rPr>
              <a:t>@AmyKateNicho</a:t>
            </a:r>
            <a:endParaRPr kumimoji="0" lang="en-GB" sz="1800" b="0" i="0" u="none" strike="noStrike" kern="1200" cap="none" spc="0" normalizeH="0" baseline="0" noProof="0" dirty="0">
              <a:ln>
                <a:noFill/>
              </a:ln>
              <a:solidFill>
                <a:srgbClr val="FFFFFF">
                  <a:lumMod val="85000"/>
                </a:srgbClr>
              </a:solidFill>
              <a:effectLst/>
              <a:uLnTx/>
              <a:uFillTx/>
              <a:latin typeface="Segoe UI"/>
              <a:ea typeface="+mn-ea"/>
              <a:cs typeface="+mn-cs"/>
            </a:endParaRPr>
          </a:p>
        </p:txBody>
      </p:sp>
    </p:spTree>
    <p:extLst>
      <p:ext uri="{BB962C8B-B14F-4D97-AF65-F5344CB8AC3E}">
        <p14:creationId xmlns:p14="http://schemas.microsoft.com/office/powerpoint/2010/main" val="27766849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44215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71920" y="2235200"/>
            <a:ext cx="11338278" cy="2387600"/>
          </a:xfrm>
        </p:spPr>
        <p:txBody>
          <a:bodyPr anchor="ctr">
            <a:noAutofit/>
          </a:bodyPr>
          <a:lstStyle/>
          <a:p>
            <a:pPr>
              <a:lnSpc>
                <a:spcPct val="100000"/>
              </a:lnSpc>
            </a:pPr>
            <a:r>
              <a:rPr lang="en-GB" sz="7200" dirty="0" smtClean="0">
                <a:solidFill>
                  <a:schemeClr val="bg1"/>
                </a:solidFill>
                <a:latin typeface="Segoe UI Light" panose="020B0502040204020203" pitchFamily="34" charset="0"/>
                <a:cs typeface="Segoe UI Light" panose="020B0502040204020203" pitchFamily="34" charset="0"/>
              </a:rPr>
              <a:t>Azure Stream Analytics</a:t>
            </a:r>
            <a:br>
              <a:rPr lang="en-GB" sz="7200" dirty="0" smtClean="0">
                <a:solidFill>
                  <a:schemeClr val="bg1"/>
                </a:solidFill>
                <a:latin typeface="Segoe UI Light" panose="020B0502040204020203" pitchFamily="34" charset="0"/>
                <a:cs typeface="Segoe UI Light" panose="020B0502040204020203" pitchFamily="34" charset="0"/>
              </a:rPr>
            </a:br>
            <a:r>
              <a:rPr lang="en-GB" sz="3200" dirty="0" smtClean="0">
                <a:solidFill>
                  <a:srgbClr val="F2F2F2"/>
                </a:solidFill>
                <a:latin typeface="Segoe UI Light" panose="020B0502040204020203" pitchFamily="34" charset="0"/>
                <a:cs typeface="Segoe UI Light" panose="020B0502040204020203" pitchFamily="34" charset="0"/>
              </a:rPr>
              <a:t>Processing data in the cloud in real time using an Azure Service</a:t>
            </a:r>
            <a:endParaRPr lang="en-GB" sz="3200" dirty="0">
              <a:solidFill>
                <a:schemeClr val="bg1"/>
              </a:solidFill>
              <a:latin typeface="Segoe UI Light" panose="020B0502040204020203" pitchFamily="34" charset="0"/>
              <a:cs typeface="Segoe UI Light" panose="020B0502040204020203" pitchFamily="34" charset="0"/>
            </a:endParaRPr>
          </a:p>
        </p:txBody>
      </p:sp>
      <p:sp>
        <p:nvSpPr>
          <p:cNvPr id="3" name="Footer Placeholder 3"/>
          <p:cNvSpPr txBox="1">
            <a:spLocks/>
          </p:cNvSpPr>
          <p:nvPr/>
        </p:nvSpPr>
        <p:spPr>
          <a:xfrm>
            <a:off x="471920" y="6067475"/>
            <a:ext cx="1932462"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smtClean="0">
                <a:ln>
                  <a:noFill/>
                </a:ln>
                <a:solidFill>
                  <a:srgbClr val="FFFFFF">
                    <a:lumMod val="85000"/>
                  </a:srgbClr>
                </a:solidFill>
                <a:effectLst/>
                <a:uLnTx/>
                <a:uFillTx/>
                <a:latin typeface="Segoe UI"/>
                <a:ea typeface="+mn-ea"/>
                <a:cs typeface="+mn-cs"/>
              </a:rPr>
              <a:t>@AmyKateNicho</a:t>
            </a:r>
            <a:endParaRPr kumimoji="0" lang="en-GB" sz="1800" b="0" i="0" u="none" strike="noStrike" kern="1200" cap="none" spc="0" normalizeH="0" baseline="0" noProof="0" dirty="0">
              <a:ln>
                <a:noFill/>
              </a:ln>
              <a:solidFill>
                <a:srgbClr val="FFFFFF">
                  <a:lumMod val="85000"/>
                </a:srgbClr>
              </a:solidFill>
              <a:effectLst/>
              <a:uLnTx/>
              <a:uFillTx/>
              <a:latin typeface="Segoe UI"/>
              <a:ea typeface="+mn-ea"/>
              <a:cs typeface="+mn-cs"/>
            </a:endParaRPr>
          </a:p>
        </p:txBody>
      </p:sp>
      <p:sp>
        <p:nvSpPr>
          <p:cNvPr id="4" name="Rectangle 3"/>
          <p:cNvSpPr/>
          <p:nvPr/>
        </p:nvSpPr>
        <p:spPr>
          <a:xfrm>
            <a:off x="2404382" y="6067475"/>
            <a:ext cx="1473480" cy="369332"/>
          </a:xfrm>
          <a:prstGeom prst="rect">
            <a:avLst/>
          </a:prstGeom>
        </p:spPr>
        <p:txBody>
          <a:bodyPr wrap="none">
            <a:spAutoFit/>
          </a:bodyPr>
          <a:lstStyle/>
          <a:p>
            <a:pPr lvl="0">
              <a:defRPr/>
            </a:pPr>
            <a:r>
              <a:rPr lang="en-GB" dirty="0">
                <a:solidFill>
                  <a:srgbClr val="FFFFFF">
                    <a:lumMod val="85000"/>
                  </a:srgbClr>
                </a:solidFill>
              </a:rPr>
              <a:t>@</a:t>
            </a:r>
            <a:r>
              <a:rPr lang="en-GB" dirty="0" err="1">
                <a:solidFill>
                  <a:srgbClr val="FFFFFF">
                    <a:lumMod val="85000"/>
                  </a:srgbClr>
                </a:solidFill>
              </a:rPr>
              <a:t>allanSQLIS</a:t>
            </a:r>
            <a:endParaRPr lang="en-GB" dirty="0">
              <a:solidFill>
                <a:srgbClr val="FFFFFF">
                  <a:lumMod val="85000"/>
                </a:srgbClr>
              </a:solidFill>
            </a:endParaRPr>
          </a:p>
        </p:txBody>
      </p:sp>
    </p:spTree>
    <p:extLst>
      <p:ext uri="{BB962C8B-B14F-4D97-AF65-F5344CB8AC3E}">
        <p14:creationId xmlns:p14="http://schemas.microsoft.com/office/powerpoint/2010/main" val="17555371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369775" y="1907435"/>
            <a:ext cx="10822225" cy="4950565"/>
            <a:chOff x="1646238" y="2055778"/>
            <a:chExt cx="10823760" cy="4951268"/>
          </a:xfrm>
        </p:grpSpPr>
        <p:sp>
          <p:nvSpPr>
            <p:cNvPr id="5" name="Freeform 34"/>
            <p:cNvSpPr>
              <a:spLocks/>
            </p:cNvSpPr>
            <p:nvPr/>
          </p:nvSpPr>
          <p:spPr bwMode="auto">
            <a:xfrm>
              <a:off x="2941546" y="6158008"/>
              <a:ext cx="225610" cy="673358"/>
            </a:xfrm>
            <a:custGeom>
              <a:avLst/>
              <a:gdLst>
                <a:gd name="T0" fmla="*/ 144 w 260"/>
                <a:gd name="T1" fmla="*/ 0 h 776"/>
                <a:gd name="T2" fmla="*/ 0 w 260"/>
                <a:gd name="T3" fmla="*/ 776 h 776"/>
                <a:gd name="T4" fmla="*/ 260 w 260"/>
                <a:gd name="T5" fmla="*/ 776 h 776"/>
                <a:gd name="T6" fmla="*/ 144 w 260"/>
                <a:gd name="T7" fmla="*/ 0 h 776"/>
              </a:gdLst>
              <a:ahLst/>
              <a:cxnLst>
                <a:cxn ang="0">
                  <a:pos x="T0" y="T1"/>
                </a:cxn>
                <a:cxn ang="0">
                  <a:pos x="T2" y="T3"/>
                </a:cxn>
                <a:cxn ang="0">
                  <a:pos x="T4" y="T5"/>
                </a:cxn>
                <a:cxn ang="0">
                  <a:pos x="T6" y="T7"/>
                </a:cxn>
              </a:cxnLst>
              <a:rect l="0" t="0" r="r" b="b"/>
              <a:pathLst>
                <a:path w="260" h="776">
                  <a:moveTo>
                    <a:pt x="144" y="0"/>
                  </a:moveTo>
                  <a:lnTo>
                    <a:pt x="0" y="776"/>
                  </a:lnTo>
                  <a:lnTo>
                    <a:pt x="260" y="776"/>
                  </a:lnTo>
                  <a:lnTo>
                    <a:pt x="144" y="0"/>
                  </a:ln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6" name="Group 5"/>
            <p:cNvGrpSpPr/>
            <p:nvPr/>
          </p:nvGrpSpPr>
          <p:grpSpPr>
            <a:xfrm>
              <a:off x="1646238" y="6071588"/>
              <a:ext cx="10823760" cy="935458"/>
              <a:chOff x="1646238" y="4678597"/>
              <a:chExt cx="10823760" cy="2328447"/>
            </a:xfrm>
          </p:grpSpPr>
          <p:sp>
            <p:nvSpPr>
              <p:cNvPr id="74" name="Freeform 36"/>
              <p:cNvSpPr>
                <a:spLocks/>
              </p:cNvSpPr>
              <p:nvPr/>
            </p:nvSpPr>
            <p:spPr bwMode="auto">
              <a:xfrm>
                <a:off x="4872038" y="6195831"/>
                <a:ext cx="3895725" cy="811213"/>
              </a:xfrm>
              <a:custGeom>
                <a:avLst/>
                <a:gdLst>
                  <a:gd name="T0" fmla="*/ 641 w 1037"/>
                  <a:gd name="T1" fmla="*/ 10 h 215"/>
                  <a:gd name="T2" fmla="*/ 629 w 1037"/>
                  <a:gd name="T3" fmla="*/ 8 h 215"/>
                  <a:gd name="T4" fmla="*/ 601 w 1037"/>
                  <a:gd name="T5" fmla="*/ 5 h 215"/>
                  <a:gd name="T6" fmla="*/ 544 w 1037"/>
                  <a:gd name="T7" fmla="*/ 1 h 215"/>
                  <a:gd name="T8" fmla="*/ 512 w 1037"/>
                  <a:gd name="T9" fmla="*/ 0 h 215"/>
                  <a:gd name="T10" fmla="*/ 0 w 1037"/>
                  <a:gd name="T11" fmla="*/ 215 h 215"/>
                  <a:gd name="T12" fmla="*/ 367 w 1037"/>
                  <a:gd name="T13" fmla="*/ 215 h 215"/>
                  <a:gd name="T14" fmla="*/ 1037 w 1037"/>
                  <a:gd name="T15" fmla="*/ 215 h 215"/>
                  <a:gd name="T16" fmla="*/ 641 w 1037"/>
                  <a:gd name="T17" fmla="*/ 10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7" h="215">
                    <a:moveTo>
                      <a:pt x="641" y="10"/>
                    </a:moveTo>
                    <a:cubicBezTo>
                      <a:pt x="637" y="10"/>
                      <a:pt x="633" y="9"/>
                      <a:pt x="629" y="8"/>
                    </a:cubicBezTo>
                    <a:cubicBezTo>
                      <a:pt x="620" y="7"/>
                      <a:pt x="611" y="6"/>
                      <a:pt x="601" y="5"/>
                    </a:cubicBezTo>
                    <a:cubicBezTo>
                      <a:pt x="582" y="2"/>
                      <a:pt x="563" y="1"/>
                      <a:pt x="544" y="1"/>
                    </a:cubicBezTo>
                    <a:cubicBezTo>
                      <a:pt x="533" y="0"/>
                      <a:pt x="523" y="0"/>
                      <a:pt x="512" y="0"/>
                    </a:cubicBezTo>
                    <a:cubicBezTo>
                      <a:pt x="327" y="2"/>
                      <a:pt x="142" y="73"/>
                      <a:pt x="0" y="215"/>
                    </a:cubicBezTo>
                    <a:cubicBezTo>
                      <a:pt x="367" y="215"/>
                      <a:pt x="367" y="215"/>
                      <a:pt x="367" y="215"/>
                    </a:cubicBezTo>
                    <a:cubicBezTo>
                      <a:pt x="1037" y="215"/>
                      <a:pt x="1037" y="215"/>
                      <a:pt x="1037" y="215"/>
                    </a:cubicBezTo>
                    <a:cubicBezTo>
                      <a:pt x="925" y="103"/>
                      <a:pt x="786" y="35"/>
                      <a:pt x="641" y="10"/>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5" name="Freeform 37"/>
              <p:cNvSpPr>
                <a:spLocks/>
              </p:cNvSpPr>
              <p:nvPr/>
            </p:nvSpPr>
            <p:spPr bwMode="auto">
              <a:xfrm>
                <a:off x="1646238" y="5759268"/>
                <a:ext cx="5989638" cy="1247775"/>
              </a:xfrm>
              <a:custGeom>
                <a:avLst/>
                <a:gdLst>
                  <a:gd name="T0" fmla="*/ 985 w 1595"/>
                  <a:gd name="T1" fmla="*/ 16 h 331"/>
                  <a:gd name="T2" fmla="*/ 968 w 1595"/>
                  <a:gd name="T3" fmla="*/ 13 h 331"/>
                  <a:gd name="T4" fmla="*/ 925 w 1595"/>
                  <a:gd name="T5" fmla="*/ 7 h 331"/>
                  <a:gd name="T6" fmla="*/ 836 w 1595"/>
                  <a:gd name="T7" fmla="*/ 1 h 331"/>
                  <a:gd name="T8" fmla="*/ 788 w 1595"/>
                  <a:gd name="T9" fmla="*/ 0 h 331"/>
                  <a:gd name="T10" fmla="*/ 0 w 1595"/>
                  <a:gd name="T11" fmla="*/ 331 h 331"/>
                  <a:gd name="T12" fmla="*/ 564 w 1595"/>
                  <a:gd name="T13" fmla="*/ 331 h 331"/>
                  <a:gd name="T14" fmla="*/ 1595 w 1595"/>
                  <a:gd name="T15" fmla="*/ 331 h 331"/>
                  <a:gd name="T16" fmla="*/ 985 w 1595"/>
                  <a:gd name="T17" fmla="*/ 16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95" h="331">
                    <a:moveTo>
                      <a:pt x="985" y="16"/>
                    </a:moveTo>
                    <a:cubicBezTo>
                      <a:pt x="980" y="15"/>
                      <a:pt x="974" y="14"/>
                      <a:pt x="968" y="13"/>
                    </a:cubicBezTo>
                    <a:cubicBezTo>
                      <a:pt x="954" y="11"/>
                      <a:pt x="939" y="9"/>
                      <a:pt x="925" y="7"/>
                    </a:cubicBezTo>
                    <a:cubicBezTo>
                      <a:pt x="895" y="4"/>
                      <a:pt x="866" y="2"/>
                      <a:pt x="836" y="1"/>
                    </a:cubicBezTo>
                    <a:cubicBezTo>
                      <a:pt x="820" y="0"/>
                      <a:pt x="804" y="0"/>
                      <a:pt x="788" y="0"/>
                    </a:cubicBezTo>
                    <a:cubicBezTo>
                      <a:pt x="502" y="3"/>
                      <a:pt x="218" y="113"/>
                      <a:pt x="0" y="331"/>
                    </a:cubicBezTo>
                    <a:cubicBezTo>
                      <a:pt x="564" y="331"/>
                      <a:pt x="564" y="331"/>
                      <a:pt x="564" y="331"/>
                    </a:cubicBezTo>
                    <a:cubicBezTo>
                      <a:pt x="1595" y="331"/>
                      <a:pt x="1595" y="331"/>
                      <a:pt x="1595" y="331"/>
                    </a:cubicBezTo>
                    <a:cubicBezTo>
                      <a:pt x="1422" y="159"/>
                      <a:pt x="1208" y="54"/>
                      <a:pt x="985" y="16"/>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6" name="Freeform 36"/>
              <p:cNvSpPr>
                <a:spLocks/>
              </p:cNvSpPr>
              <p:nvPr/>
            </p:nvSpPr>
            <p:spPr bwMode="auto">
              <a:xfrm>
                <a:off x="5397370" y="4678597"/>
                <a:ext cx="7072628" cy="2328445"/>
              </a:xfrm>
              <a:custGeom>
                <a:avLst/>
                <a:gdLst>
                  <a:gd name="T0" fmla="*/ 641 w 1037"/>
                  <a:gd name="T1" fmla="*/ 10 h 215"/>
                  <a:gd name="T2" fmla="*/ 629 w 1037"/>
                  <a:gd name="T3" fmla="*/ 8 h 215"/>
                  <a:gd name="T4" fmla="*/ 601 w 1037"/>
                  <a:gd name="T5" fmla="*/ 5 h 215"/>
                  <a:gd name="T6" fmla="*/ 544 w 1037"/>
                  <a:gd name="T7" fmla="*/ 1 h 215"/>
                  <a:gd name="T8" fmla="*/ 512 w 1037"/>
                  <a:gd name="T9" fmla="*/ 0 h 215"/>
                  <a:gd name="T10" fmla="*/ 0 w 1037"/>
                  <a:gd name="T11" fmla="*/ 215 h 215"/>
                  <a:gd name="T12" fmla="*/ 367 w 1037"/>
                  <a:gd name="T13" fmla="*/ 215 h 215"/>
                  <a:gd name="T14" fmla="*/ 1037 w 1037"/>
                  <a:gd name="T15" fmla="*/ 215 h 215"/>
                  <a:gd name="T16" fmla="*/ 641 w 1037"/>
                  <a:gd name="T17" fmla="*/ 10 h 215"/>
                  <a:gd name="connsiteX0" fmla="*/ 10020 w 10457"/>
                  <a:gd name="connsiteY0" fmla="*/ 0 h 15493"/>
                  <a:gd name="connsiteX1" fmla="*/ 6066 w 10457"/>
                  <a:gd name="connsiteY1" fmla="*/ 5865 h 15493"/>
                  <a:gd name="connsiteX2" fmla="*/ 5796 w 10457"/>
                  <a:gd name="connsiteY2" fmla="*/ 5726 h 15493"/>
                  <a:gd name="connsiteX3" fmla="*/ 5246 w 10457"/>
                  <a:gd name="connsiteY3" fmla="*/ 5540 h 15493"/>
                  <a:gd name="connsiteX4" fmla="*/ 4937 w 10457"/>
                  <a:gd name="connsiteY4" fmla="*/ 5493 h 15493"/>
                  <a:gd name="connsiteX5" fmla="*/ 0 w 10457"/>
                  <a:gd name="connsiteY5" fmla="*/ 15493 h 15493"/>
                  <a:gd name="connsiteX6" fmla="*/ 3539 w 10457"/>
                  <a:gd name="connsiteY6" fmla="*/ 15493 h 15493"/>
                  <a:gd name="connsiteX7" fmla="*/ 10000 w 10457"/>
                  <a:gd name="connsiteY7" fmla="*/ 15493 h 15493"/>
                  <a:gd name="connsiteX8" fmla="*/ 10020 w 10457"/>
                  <a:gd name="connsiteY8" fmla="*/ 0 h 15493"/>
                  <a:gd name="connsiteX0" fmla="*/ 10020 w 10639"/>
                  <a:gd name="connsiteY0" fmla="*/ 0 h 15493"/>
                  <a:gd name="connsiteX1" fmla="*/ 6066 w 10639"/>
                  <a:gd name="connsiteY1" fmla="*/ 5865 h 15493"/>
                  <a:gd name="connsiteX2" fmla="*/ 5796 w 10639"/>
                  <a:gd name="connsiteY2" fmla="*/ 5726 h 15493"/>
                  <a:gd name="connsiteX3" fmla="*/ 5246 w 10639"/>
                  <a:gd name="connsiteY3" fmla="*/ 5540 h 15493"/>
                  <a:gd name="connsiteX4" fmla="*/ 4937 w 10639"/>
                  <a:gd name="connsiteY4" fmla="*/ 5493 h 15493"/>
                  <a:gd name="connsiteX5" fmla="*/ 0 w 10639"/>
                  <a:gd name="connsiteY5" fmla="*/ 15493 h 15493"/>
                  <a:gd name="connsiteX6" fmla="*/ 3539 w 10639"/>
                  <a:gd name="connsiteY6" fmla="*/ 15493 h 15493"/>
                  <a:gd name="connsiteX7" fmla="*/ 10000 w 10639"/>
                  <a:gd name="connsiteY7" fmla="*/ 15493 h 15493"/>
                  <a:gd name="connsiteX8" fmla="*/ 10020 w 10639"/>
                  <a:gd name="connsiteY8" fmla="*/ 0 h 15493"/>
                  <a:gd name="connsiteX0" fmla="*/ 10020 w 10023"/>
                  <a:gd name="connsiteY0" fmla="*/ 0 h 15493"/>
                  <a:gd name="connsiteX1" fmla="*/ 6066 w 10023"/>
                  <a:gd name="connsiteY1" fmla="*/ 5865 h 15493"/>
                  <a:gd name="connsiteX2" fmla="*/ 5796 w 10023"/>
                  <a:gd name="connsiteY2" fmla="*/ 5726 h 15493"/>
                  <a:gd name="connsiteX3" fmla="*/ 5246 w 10023"/>
                  <a:gd name="connsiteY3" fmla="*/ 5540 h 15493"/>
                  <a:gd name="connsiteX4" fmla="*/ 4937 w 10023"/>
                  <a:gd name="connsiteY4" fmla="*/ 5493 h 15493"/>
                  <a:gd name="connsiteX5" fmla="*/ 0 w 10023"/>
                  <a:gd name="connsiteY5" fmla="*/ 15493 h 15493"/>
                  <a:gd name="connsiteX6" fmla="*/ 3539 w 10023"/>
                  <a:gd name="connsiteY6" fmla="*/ 15493 h 15493"/>
                  <a:gd name="connsiteX7" fmla="*/ 10000 w 10023"/>
                  <a:gd name="connsiteY7" fmla="*/ 15493 h 15493"/>
                  <a:gd name="connsiteX8" fmla="*/ 10020 w 10023"/>
                  <a:gd name="connsiteY8" fmla="*/ 0 h 15493"/>
                  <a:gd name="connsiteX0" fmla="*/ 9980 w 10003"/>
                  <a:gd name="connsiteY0" fmla="*/ 0 h 15815"/>
                  <a:gd name="connsiteX1" fmla="*/ 6066 w 10003"/>
                  <a:gd name="connsiteY1" fmla="*/ 6187 h 15815"/>
                  <a:gd name="connsiteX2" fmla="*/ 5796 w 10003"/>
                  <a:gd name="connsiteY2" fmla="*/ 6048 h 15815"/>
                  <a:gd name="connsiteX3" fmla="*/ 5246 w 10003"/>
                  <a:gd name="connsiteY3" fmla="*/ 5862 h 15815"/>
                  <a:gd name="connsiteX4" fmla="*/ 4937 w 10003"/>
                  <a:gd name="connsiteY4" fmla="*/ 5815 h 15815"/>
                  <a:gd name="connsiteX5" fmla="*/ 0 w 10003"/>
                  <a:gd name="connsiteY5" fmla="*/ 15815 h 15815"/>
                  <a:gd name="connsiteX6" fmla="*/ 3539 w 10003"/>
                  <a:gd name="connsiteY6" fmla="*/ 15815 h 15815"/>
                  <a:gd name="connsiteX7" fmla="*/ 10000 w 10003"/>
                  <a:gd name="connsiteY7" fmla="*/ 15815 h 15815"/>
                  <a:gd name="connsiteX8" fmla="*/ 9980 w 10003"/>
                  <a:gd name="connsiteY8" fmla="*/ 0 h 15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003" h="15815">
                    <a:moveTo>
                      <a:pt x="9980" y="0"/>
                    </a:moveTo>
                    <a:cubicBezTo>
                      <a:pt x="9942" y="0"/>
                      <a:pt x="6104" y="6234"/>
                      <a:pt x="6066" y="6187"/>
                    </a:cubicBezTo>
                    <a:cubicBezTo>
                      <a:pt x="5979" y="6141"/>
                      <a:pt x="5892" y="6094"/>
                      <a:pt x="5796" y="6048"/>
                    </a:cubicBezTo>
                    <a:cubicBezTo>
                      <a:pt x="5612" y="5908"/>
                      <a:pt x="5429" y="5862"/>
                      <a:pt x="5246" y="5862"/>
                    </a:cubicBezTo>
                    <a:cubicBezTo>
                      <a:pt x="5140" y="5815"/>
                      <a:pt x="5043" y="5815"/>
                      <a:pt x="4937" y="5815"/>
                    </a:cubicBezTo>
                    <a:cubicBezTo>
                      <a:pt x="3153" y="5908"/>
                      <a:pt x="1369" y="9210"/>
                      <a:pt x="0" y="15815"/>
                    </a:cubicBezTo>
                    <a:lnTo>
                      <a:pt x="3539" y="15815"/>
                    </a:lnTo>
                    <a:lnTo>
                      <a:pt x="10000" y="15815"/>
                    </a:lnTo>
                    <a:cubicBezTo>
                      <a:pt x="10011" y="4326"/>
                      <a:pt x="9991" y="5833"/>
                      <a:pt x="9980" y="0"/>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7" name="Freeform 38"/>
              <p:cNvSpPr>
                <a:spLocks/>
              </p:cNvSpPr>
              <p:nvPr/>
            </p:nvSpPr>
            <p:spPr bwMode="auto">
              <a:xfrm>
                <a:off x="7722099" y="5764031"/>
                <a:ext cx="2136775" cy="1243013"/>
              </a:xfrm>
              <a:custGeom>
                <a:avLst/>
                <a:gdLst>
                  <a:gd name="T0" fmla="*/ 569 w 569"/>
                  <a:gd name="T1" fmla="*/ 1 h 330"/>
                  <a:gd name="T2" fmla="*/ 559 w 569"/>
                  <a:gd name="T3" fmla="*/ 0 h 330"/>
                  <a:gd name="T4" fmla="*/ 0 w 569"/>
                  <a:gd name="T5" fmla="*/ 330 h 330"/>
                  <a:gd name="T6" fmla="*/ 106 w 569"/>
                  <a:gd name="T7" fmla="*/ 330 h 330"/>
                  <a:gd name="T8" fmla="*/ 569 w 569"/>
                  <a:gd name="T9" fmla="*/ 1 h 330"/>
                </a:gdLst>
                <a:ahLst/>
                <a:cxnLst>
                  <a:cxn ang="0">
                    <a:pos x="T0" y="T1"/>
                  </a:cxn>
                  <a:cxn ang="0">
                    <a:pos x="T2" y="T3"/>
                  </a:cxn>
                  <a:cxn ang="0">
                    <a:pos x="T4" y="T5"/>
                  </a:cxn>
                  <a:cxn ang="0">
                    <a:pos x="T6" y="T7"/>
                  </a:cxn>
                  <a:cxn ang="0">
                    <a:pos x="T8" y="T9"/>
                  </a:cxn>
                </a:cxnLst>
                <a:rect l="0" t="0" r="r" b="b"/>
                <a:pathLst>
                  <a:path w="569" h="330">
                    <a:moveTo>
                      <a:pt x="569" y="1"/>
                    </a:moveTo>
                    <a:cubicBezTo>
                      <a:pt x="565" y="1"/>
                      <a:pt x="562" y="0"/>
                      <a:pt x="559" y="0"/>
                    </a:cubicBezTo>
                    <a:cubicBezTo>
                      <a:pt x="221" y="64"/>
                      <a:pt x="0" y="330"/>
                      <a:pt x="0" y="330"/>
                    </a:cubicBezTo>
                    <a:cubicBezTo>
                      <a:pt x="106" y="330"/>
                      <a:pt x="106" y="330"/>
                      <a:pt x="106" y="330"/>
                    </a:cubicBezTo>
                    <a:cubicBezTo>
                      <a:pt x="106" y="330"/>
                      <a:pt x="315" y="75"/>
                      <a:pt x="569" y="1"/>
                    </a:cubicBezTo>
                    <a:close/>
                  </a:path>
                </a:pathLst>
              </a:custGeom>
              <a:solidFill>
                <a:srgbClr val="E8E8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8" name="Freeform 40"/>
              <p:cNvSpPr>
                <a:spLocks/>
              </p:cNvSpPr>
              <p:nvPr/>
            </p:nvSpPr>
            <p:spPr bwMode="auto">
              <a:xfrm>
                <a:off x="8004513" y="5876065"/>
                <a:ext cx="3854877" cy="1130979"/>
              </a:xfrm>
              <a:custGeom>
                <a:avLst/>
                <a:gdLst>
                  <a:gd name="T0" fmla="*/ 686 w 686"/>
                  <a:gd name="T1" fmla="*/ 36 h 329"/>
                  <a:gd name="T2" fmla="*/ 463 w 686"/>
                  <a:gd name="T3" fmla="*/ 0 h 329"/>
                  <a:gd name="T4" fmla="*/ 0 w 686"/>
                  <a:gd name="T5" fmla="*/ 329 h 329"/>
                  <a:gd name="T6" fmla="*/ 543 w 686"/>
                  <a:gd name="T7" fmla="*/ 329 h 329"/>
                  <a:gd name="T8" fmla="*/ 686 w 686"/>
                  <a:gd name="T9" fmla="*/ 36 h 329"/>
                  <a:gd name="connsiteX0" fmla="*/ 10000 w 10000"/>
                  <a:gd name="connsiteY0" fmla="*/ 216 h 9122"/>
                  <a:gd name="connsiteX1" fmla="*/ 4130 w 10000"/>
                  <a:gd name="connsiteY1" fmla="*/ 269 h 9122"/>
                  <a:gd name="connsiteX2" fmla="*/ 0 w 10000"/>
                  <a:gd name="connsiteY2" fmla="*/ 9122 h 9122"/>
                  <a:gd name="connsiteX3" fmla="*/ 7915 w 10000"/>
                  <a:gd name="connsiteY3" fmla="*/ 9122 h 9122"/>
                  <a:gd name="connsiteX4" fmla="*/ 10000 w 10000"/>
                  <a:gd name="connsiteY4" fmla="*/ 216 h 9122"/>
                  <a:gd name="connsiteX0" fmla="*/ 10000 w 10000"/>
                  <a:gd name="connsiteY0" fmla="*/ 237 h 10000"/>
                  <a:gd name="connsiteX1" fmla="*/ 4130 w 10000"/>
                  <a:gd name="connsiteY1" fmla="*/ 295 h 10000"/>
                  <a:gd name="connsiteX2" fmla="*/ 0 w 10000"/>
                  <a:gd name="connsiteY2" fmla="*/ 10000 h 10000"/>
                  <a:gd name="connsiteX3" fmla="*/ 7915 w 10000"/>
                  <a:gd name="connsiteY3" fmla="*/ 10000 h 10000"/>
                  <a:gd name="connsiteX4" fmla="*/ 10000 w 10000"/>
                  <a:gd name="connsiteY4" fmla="*/ 237 h 10000"/>
                  <a:gd name="connsiteX0" fmla="*/ 10000 w 10000"/>
                  <a:gd name="connsiteY0" fmla="*/ 237 h 10000"/>
                  <a:gd name="connsiteX1" fmla="*/ 3998 w 10000"/>
                  <a:gd name="connsiteY1" fmla="*/ 295 h 10000"/>
                  <a:gd name="connsiteX2" fmla="*/ 0 w 10000"/>
                  <a:gd name="connsiteY2" fmla="*/ 10000 h 10000"/>
                  <a:gd name="connsiteX3" fmla="*/ 7915 w 10000"/>
                  <a:gd name="connsiteY3" fmla="*/ 10000 h 10000"/>
                  <a:gd name="connsiteX4" fmla="*/ 10000 w 10000"/>
                  <a:gd name="connsiteY4" fmla="*/ 237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37"/>
                    </a:moveTo>
                    <a:cubicBezTo>
                      <a:pt x="8936" y="-396"/>
                      <a:pt x="5092" y="462"/>
                      <a:pt x="3998" y="295"/>
                    </a:cubicBezTo>
                    <a:cubicBezTo>
                      <a:pt x="1680" y="2760"/>
                      <a:pt x="0" y="10000"/>
                      <a:pt x="0" y="10000"/>
                    </a:cubicBezTo>
                    <a:lnTo>
                      <a:pt x="7915" y="10000"/>
                    </a:lnTo>
                    <a:cubicBezTo>
                      <a:pt x="7566" y="4669"/>
                      <a:pt x="9883" y="470"/>
                      <a:pt x="10000" y="237"/>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9" name="Freeform 39"/>
              <p:cNvSpPr>
                <a:spLocks/>
              </p:cNvSpPr>
              <p:nvPr/>
            </p:nvSpPr>
            <p:spPr bwMode="auto">
              <a:xfrm>
                <a:off x="10929041" y="5902143"/>
                <a:ext cx="942583" cy="1104901"/>
              </a:xfrm>
              <a:custGeom>
                <a:avLst/>
                <a:gdLst>
                  <a:gd name="T0" fmla="*/ 187 w 187"/>
                  <a:gd name="T1" fmla="*/ 6 h 293"/>
                  <a:gd name="T2" fmla="*/ 167 w 187"/>
                  <a:gd name="T3" fmla="*/ 0 h 293"/>
                  <a:gd name="T4" fmla="*/ 24 w 187"/>
                  <a:gd name="T5" fmla="*/ 293 h 293"/>
                  <a:gd name="T6" fmla="*/ 67 w 187"/>
                  <a:gd name="T7" fmla="*/ 293 h 293"/>
                  <a:gd name="T8" fmla="*/ 187 w 187"/>
                  <a:gd name="T9" fmla="*/ 6 h 293"/>
                </a:gdLst>
                <a:ahLst/>
                <a:cxnLst>
                  <a:cxn ang="0">
                    <a:pos x="T0" y="T1"/>
                  </a:cxn>
                  <a:cxn ang="0">
                    <a:pos x="T2" y="T3"/>
                  </a:cxn>
                  <a:cxn ang="0">
                    <a:pos x="T4" y="T5"/>
                  </a:cxn>
                  <a:cxn ang="0">
                    <a:pos x="T6" y="T7"/>
                  </a:cxn>
                  <a:cxn ang="0">
                    <a:pos x="T8" y="T9"/>
                  </a:cxn>
                </a:cxnLst>
                <a:rect l="0" t="0" r="r" b="b"/>
                <a:pathLst>
                  <a:path w="187" h="293">
                    <a:moveTo>
                      <a:pt x="187" y="6"/>
                    </a:moveTo>
                    <a:cubicBezTo>
                      <a:pt x="181" y="4"/>
                      <a:pt x="174" y="2"/>
                      <a:pt x="167" y="0"/>
                    </a:cubicBezTo>
                    <a:cubicBezTo>
                      <a:pt x="159" y="7"/>
                      <a:pt x="0" y="133"/>
                      <a:pt x="24" y="293"/>
                    </a:cubicBezTo>
                    <a:cubicBezTo>
                      <a:pt x="67" y="293"/>
                      <a:pt x="67" y="293"/>
                      <a:pt x="67" y="293"/>
                    </a:cubicBezTo>
                    <a:cubicBezTo>
                      <a:pt x="35" y="129"/>
                      <a:pt x="187" y="6"/>
                      <a:pt x="187" y="6"/>
                    </a:cubicBezTo>
                    <a:close/>
                  </a:path>
                </a:pathLst>
              </a:custGeom>
              <a:solidFill>
                <a:srgbClr val="E8E8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7" name="Freeform 6"/>
            <p:cNvSpPr>
              <a:spLocks/>
            </p:cNvSpPr>
            <p:nvPr/>
          </p:nvSpPr>
          <p:spPr bwMode="auto">
            <a:xfrm>
              <a:off x="8969564" y="2577182"/>
              <a:ext cx="1674590" cy="1102622"/>
            </a:xfrm>
            <a:custGeom>
              <a:avLst/>
              <a:gdLst>
                <a:gd name="T0" fmla="*/ 188 w 223"/>
                <a:gd name="T1" fmla="*/ 64 h 147"/>
                <a:gd name="T2" fmla="*/ 188 w 223"/>
                <a:gd name="T3" fmla="*/ 62 h 147"/>
                <a:gd name="T4" fmla="*/ 126 w 223"/>
                <a:gd name="T5" fmla="*/ 0 h 147"/>
                <a:gd name="T6" fmla="*/ 75 w 223"/>
                <a:gd name="T7" fmla="*/ 28 h 147"/>
                <a:gd name="T8" fmla="*/ 58 w 223"/>
                <a:gd name="T9" fmla="*/ 23 h 147"/>
                <a:gd name="T10" fmla="*/ 38 w 223"/>
                <a:gd name="T11" fmla="*/ 29 h 147"/>
                <a:gd name="T12" fmla="*/ 22 w 223"/>
                <a:gd name="T13" fmla="*/ 58 h 147"/>
                <a:gd name="T14" fmla="*/ 0 w 223"/>
                <a:gd name="T15" fmla="*/ 99 h 147"/>
                <a:gd name="T16" fmla="*/ 43 w 223"/>
                <a:gd name="T17" fmla="*/ 147 h 147"/>
                <a:gd name="T18" fmla="*/ 49 w 223"/>
                <a:gd name="T19" fmla="*/ 147 h 147"/>
                <a:gd name="T20" fmla="*/ 53 w 223"/>
                <a:gd name="T21" fmla="*/ 147 h 147"/>
                <a:gd name="T22" fmla="*/ 154 w 223"/>
                <a:gd name="T23" fmla="*/ 147 h 147"/>
                <a:gd name="T24" fmla="*/ 156 w 223"/>
                <a:gd name="T25" fmla="*/ 147 h 147"/>
                <a:gd name="T26" fmla="*/ 158 w 223"/>
                <a:gd name="T27" fmla="*/ 147 h 147"/>
                <a:gd name="T28" fmla="*/ 166 w 223"/>
                <a:gd name="T29" fmla="*/ 147 h 147"/>
                <a:gd name="T30" fmla="*/ 182 w 223"/>
                <a:gd name="T31" fmla="*/ 147 h 147"/>
                <a:gd name="T32" fmla="*/ 223 w 223"/>
                <a:gd name="T33" fmla="*/ 105 h 147"/>
                <a:gd name="T34" fmla="*/ 188 w 223"/>
                <a:gd name="T35" fmla="*/ 64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3" h="147">
                  <a:moveTo>
                    <a:pt x="188" y="64"/>
                  </a:moveTo>
                  <a:cubicBezTo>
                    <a:pt x="188" y="64"/>
                    <a:pt x="188" y="62"/>
                    <a:pt x="188" y="62"/>
                  </a:cubicBezTo>
                  <a:cubicBezTo>
                    <a:pt x="188" y="28"/>
                    <a:pt x="160" y="0"/>
                    <a:pt x="126" y="0"/>
                  </a:cubicBezTo>
                  <a:cubicBezTo>
                    <a:pt x="105" y="0"/>
                    <a:pt x="86" y="11"/>
                    <a:pt x="75" y="28"/>
                  </a:cubicBezTo>
                  <a:cubicBezTo>
                    <a:pt x="70" y="25"/>
                    <a:pt x="64" y="23"/>
                    <a:pt x="58" y="23"/>
                  </a:cubicBezTo>
                  <a:cubicBezTo>
                    <a:pt x="51" y="23"/>
                    <a:pt x="44" y="25"/>
                    <a:pt x="38" y="29"/>
                  </a:cubicBezTo>
                  <a:cubicBezTo>
                    <a:pt x="29" y="35"/>
                    <a:pt x="23" y="46"/>
                    <a:pt x="22" y="58"/>
                  </a:cubicBezTo>
                  <a:cubicBezTo>
                    <a:pt x="9" y="67"/>
                    <a:pt x="0" y="82"/>
                    <a:pt x="0" y="99"/>
                  </a:cubicBezTo>
                  <a:cubicBezTo>
                    <a:pt x="0" y="123"/>
                    <a:pt x="19" y="144"/>
                    <a:pt x="43" y="147"/>
                  </a:cubicBezTo>
                  <a:cubicBezTo>
                    <a:pt x="45" y="147"/>
                    <a:pt x="47" y="147"/>
                    <a:pt x="49" y="147"/>
                  </a:cubicBezTo>
                  <a:cubicBezTo>
                    <a:pt x="50" y="147"/>
                    <a:pt x="52" y="147"/>
                    <a:pt x="53" y="147"/>
                  </a:cubicBezTo>
                  <a:cubicBezTo>
                    <a:pt x="76" y="147"/>
                    <a:pt x="129" y="147"/>
                    <a:pt x="154" y="147"/>
                  </a:cubicBezTo>
                  <a:cubicBezTo>
                    <a:pt x="155" y="147"/>
                    <a:pt x="155" y="147"/>
                    <a:pt x="156" y="147"/>
                  </a:cubicBezTo>
                  <a:cubicBezTo>
                    <a:pt x="158" y="147"/>
                    <a:pt x="158" y="147"/>
                    <a:pt x="158" y="147"/>
                  </a:cubicBezTo>
                  <a:cubicBezTo>
                    <a:pt x="160" y="147"/>
                    <a:pt x="163" y="147"/>
                    <a:pt x="166" y="147"/>
                  </a:cubicBezTo>
                  <a:cubicBezTo>
                    <a:pt x="182" y="147"/>
                    <a:pt x="182" y="147"/>
                    <a:pt x="182" y="147"/>
                  </a:cubicBezTo>
                  <a:cubicBezTo>
                    <a:pt x="205" y="146"/>
                    <a:pt x="223" y="128"/>
                    <a:pt x="223" y="105"/>
                  </a:cubicBezTo>
                  <a:cubicBezTo>
                    <a:pt x="223" y="85"/>
                    <a:pt x="208" y="67"/>
                    <a:pt x="188" y="64"/>
                  </a:cubicBezTo>
                  <a:close/>
                </a:path>
              </a:pathLst>
            </a:custGeom>
            <a:solidFill>
              <a:schemeClr val="bg1">
                <a:lumMod val="95000"/>
                <a:alpha val="80000"/>
              </a:schemeClr>
            </a:solidFill>
            <a:ln>
              <a:noFill/>
            </a:ln>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Rectangle 35"/>
            <p:cNvSpPr>
              <a:spLocks noChangeArrowheads="1"/>
            </p:cNvSpPr>
            <p:nvPr/>
          </p:nvSpPr>
          <p:spPr bwMode="auto">
            <a:xfrm>
              <a:off x="6146107" y="6507102"/>
              <a:ext cx="68376" cy="25772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Oval 36"/>
            <p:cNvSpPr>
              <a:spLocks noChangeArrowheads="1"/>
            </p:cNvSpPr>
            <p:nvPr/>
          </p:nvSpPr>
          <p:spPr bwMode="auto">
            <a:xfrm>
              <a:off x="6006726" y="6279621"/>
              <a:ext cx="341878" cy="341878"/>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Oval 37"/>
            <p:cNvSpPr>
              <a:spLocks noChangeArrowheads="1"/>
            </p:cNvSpPr>
            <p:nvPr/>
          </p:nvSpPr>
          <p:spPr bwMode="auto">
            <a:xfrm>
              <a:off x="6052748" y="6103422"/>
              <a:ext cx="252464" cy="251149"/>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Rectangle 38"/>
            <p:cNvSpPr>
              <a:spLocks noChangeArrowheads="1"/>
            </p:cNvSpPr>
            <p:nvPr/>
          </p:nvSpPr>
          <p:spPr bwMode="auto">
            <a:xfrm>
              <a:off x="6594494" y="6507102"/>
              <a:ext cx="67061" cy="25772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Oval 39"/>
            <p:cNvSpPr>
              <a:spLocks noChangeArrowheads="1"/>
            </p:cNvSpPr>
            <p:nvPr/>
          </p:nvSpPr>
          <p:spPr bwMode="auto">
            <a:xfrm>
              <a:off x="6453798" y="6279621"/>
              <a:ext cx="344508" cy="341878"/>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 name="Oval 40"/>
            <p:cNvSpPr>
              <a:spLocks noChangeArrowheads="1"/>
            </p:cNvSpPr>
            <p:nvPr/>
          </p:nvSpPr>
          <p:spPr bwMode="auto">
            <a:xfrm>
              <a:off x="6501135" y="6103422"/>
              <a:ext cx="251150" cy="251149"/>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14" name="Group 13"/>
            <p:cNvGrpSpPr/>
            <p:nvPr/>
          </p:nvGrpSpPr>
          <p:grpSpPr>
            <a:xfrm>
              <a:off x="8716828" y="3891204"/>
              <a:ext cx="3719020" cy="2669719"/>
              <a:chOff x="9541716" y="4483355"/>
              <a:chExt cx="2894132" cy="2077569"/>
            </a:xfrm>
          </p:grpSpPr>
          <p:sp>
            <p:nvSpPr>
              <p:cNvPr id="18" name="Freeform 17"/>
              <p:cNvSpPr>
                <a:spLocks/>
              </p:cNvSpPr>
              <p:nvPr/>
            </p:nvSpPr>
            <p:spPr bwMode="auto">
              <a:xfrm>
                <a:off x="10439805" y="5452449"/>
                <a:ext cx="1307027" cy="1105845"/>
              </a:xfrm>
              <a:custGeom>
                <a:avLst/>
                <a:gdLst>
                  <a:gd name="T0" fmla="*/ 446 w 994"/>
                  <a:gd name="T1" fmla="*/ 141 h 841"/>
                  <a:gd name="T2" fmla="*/ 446 w 994"/>
                  <a:gd name="T3" fmla="*/ 0 h 841"/>
                  <a:gd name="T4" fmla="*/ 337 w 994"/>
                  <a:gd name="T5" fmla="*/ 0 h 841"/>
                  <a:gd name="T6" fmla="*/ 337 w 994"/>
                  <a:gd name="T7" fmla="*/ 141 h 841"/>
                  <a:gd name="T8" fmla="*/ 302 w 994"/>
                  <a:gd name="T9" fmla="*/ 141 h 841"/>
                  <a:gd name="T10" fmla="*/ 302 w 994"/>
                  <a:gd name="T11" fmla="*/ 0 h 841"/>
                  <a:gd name="T12" fmla="*/ 193 w 994"/>
                  <a:gd name="T13" fmla="*/ 0 h 841"/>
                  <a:gd name="T14" fmla="*/ 193 w 994"/>
                  <a:gd name="T15" fmla="*/ 141 h 841"/>
                  <a:gd name="T16" fmla="*/ 0 w 994"/>
                  <a:gd name="T17" fmla="*/ 141 h 841"/>
                  <a:gd name="T18" fmla="*/ 0 w 994"/>
                  <a:gd name="T19" fmla="*/ 177 h 841"/>
                  <a:gd name="T20" fmla="*/ 44 w 994"/>
                  <a:gd name="T21" fmla="*/ 177 h 841"/>
                  <a:gd name="T22" fmla="*/ 44 w 994"/>
                  <a:gd name="T23" fmla="*/ 841 h 841"/>
                  <a:gd name="T24" fmla="*/ 949 w 994"/>
                  <a:gd name="T25" fmla="*/ 841 h 841"/>
                  <a:gd name="T26" fmla="*/ 949 w 994"/>
                  <a:gd name="T27" fmla="*/ 177 h 841"/>
                  <a:gd name="T28" fmla="*/ 994 w 994"/>
                  <a:gd name="T29" fmla="*/ 177 h 841"/>
                  <a:gd name="T30" fmla="*/ 994 w 994"/>
                  <a:gd name="T31" fmla="*/ 141 h 841"/>
                  <a:gd name="T32" fmla="*/ 446 w 994"/>
                  <a:gd name="T33" fmla="*/ 141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4" h="841">
                    <a:moveTo>
                      <a:pt x="446" y="141"/>
                    </a:moveTo>
                    <a:lnTo>
                      <a:pt x="446" y="0"/>
                    </a:lnTo>
                    <a:lnTo>
                      <a:pt x="337" y="0"/>
                    </a:lnTo>
                    <a:lnTo>
                      <a:pt x="337" y="141"/>
                    </a:lnTo>
                    <a:lnTo>
                      <a:pt x="302" y="141"/>
                    </a:lnTo>
                    <a:lnTo>
                      <a:pt x="302" y="0"/>
                    </a:lnTo>
                    <a:lnTo>
                      <a:pt x="193" y="0"/>
                    </a:lnTo>
                    <a:lnTo>
                      <a:pt x="193" y="141"/>
                    </a:lnTo>
                    <a:lnTo>
                      <a:pt x="0" y="141"/>
                    </a:lnTo>
                    <a:lnTo>
                      <a:pt x="0" y="177"/>
                    </a:lnTo>
                    <a:lnTo>
                      <a:pt x="44" y="177"/>
                    </a:lnTo>
                    <a:lnTo>
                      <a:pt x="44" y="841"/>
                    </a:lnTo>
                    <a:lnTo>
                      <a:pt x="949" y="841"/>
                    </a:lnTo>
                    <a:lnTo>
                      <a:pt x="949" y="177"/>
                    </a:lnTo>
                    <a:lnTo>
                      <a:pt x="994" y="177"/>
                    </a:lnTo>
                    <a:lnTo>
                      <a:pt x="994" y="141"/>
                    </a:lnTo>
                    <a:lnTo>
                      <a:pt x="446" y="141"/>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 name="Freeform 18"/>
              <p:cNvSpPr>
                <a:spLocks/>
              </p:cNvSpPr>
              <p:nvPr/>
            </p:nvSpPr>
            <p:spPr bwMode="auto">
              <a:xfrm>
                <a:off x="11128821" y="5452449"/>
                <a:ext cx="1307027" cy="1105845"/>
              </a:xfrm>
              <a:custGeom>
                <a:avLst/>
                <a:gdLst>
                  <a:gd name="T0" fmla="*/ 449 w 994"/>
                  <a:gd name="T1" fmla="*/ 141 h 841"/>
                  <a:gd name="T2" fmla="*/ 449 w 994"/>
                  <a:gd name="T3" fmla="*/ 0 h 841"/>
                  <a:gd name="T4" fmla="*/ 340 w 994"/>
                  <a:gd name="T5" fmla="*/ 0 h 841"/>
                  <a:gd name="T6" fmla="*/ 340 w 994"/>
                  <a:gd name="T7" fmla="*/ 141 h 841"/>
                  <a:gd name="T8" fmla="*/ 302 w 994"/>
                  <a:gd name="T9" fmla="*/ 141 h 841"/>
                  <a:gd name="T10" fmla="*/ 302 w 994"/>
                  <a:gd name="T11" fmla="*/ 0 h 841"/>
                  <a:gd name="T12" fmla="*/ 194 w 994"/>
                  <a:gd name="T13" fmla="*/ 0 h 841"/>
                  <a:gd name="T14" fmla="*/ 194 w 994"/>
                  <a:gd name="T15" fmla="*/ 141 h 841"/>
                  <a:gd name="T16" fmla="*/ 0 w 994"/>
                  <a:gd name="T17" fmla="*/ 141 h 841"/>
                  <a:gd name="T18" fmla="*/ 0 w 994"/>
                  <a:gd name="T19" fmla="*/ 177 h 841"/>
                  <a:gd name="T20" fmla="*/ 45 w 994"/>
                  <a:gd name="T21" fmla="*/ 177 h 841"/>
                  <a:gd name="T22" fmla="*/ 45 w 994"/>
                  <a:gd name="T23" fmla="*/ 841 h 841"/>
                  <a:gd name="T24" fmla="*/ 952 w 994"/>
                  <a:gd name="T25" fmla="*/ 841 h 841"/>
                  <a:gd name="T26" fmla="*/ 952 w 994"/>
                  <a:gd name="T27" fmla="*/ 177 h 841"/>
                  <a:gd name="T28" fmla="*/ 994 w 994"/>
                  <a:gd name="T29" fmla="*/ 177 h 841"/>
                  <a:gd name="T30" fmla="*/ 994 w 994"/>
                  <a:gd name="T31" fmla="*/ 141 h 841"/>
                  <a:gd name="T32" fmla="*/ 449 w 994"/>
                  <a:gd name="T33" fmla="*/ 141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4" h="841">
                    <a:moveTo>
                      <a:pt x="449" y="141"/>
                    </a:moveTo>
                    <a:lnTo>
                      <a:pt x="449" y="0"/>
                    </a:lnTo>
                    <a:lnTo>
                      <a:pt x="340" y="0"/>
                    </a:lnTo>
                    <a:lnTo>
                      <a:pt x="340" y="141"/>
                    </a:lnTo>
                    <a:lnTo>
                      <a:pt x="302" y="141"/>
                    </a:lnTo>
                    <a:lnTo>
                      <a:pt x="302" y="0"/>
                    </a:lnTo>
                    <a:lnTo>
                      <a:pt x="194" y="0"/>
                    </a:lnTo>
                    <a:lnTo>
                      <a:pt x="194" y="141"/>
                    </a:lnTo>
                    <a:lnTo>
                      <a:pt x="0" y="141"/>
                    </a:lnTo>
                    <a:lnTo>
                      <a:pt x="0" y="177"/>
                    </a:lnTo>
                    <a:lnTo>
                      <a:pt x="45" y="177"/>
                    </a:lnTo>
                    <a:lnTo>
                      <a:pt x="45" y="841"/>
                    </a:lnTo>
                    <a:lnTo>
                      <a:pt x="952" y="841"/>
                    </a:lnTo>
                    <a:lnTo>
                      <a:pt x="952" y="177"/>
                    </a:lnTo>
                    <a:lnTo>
                      <a:pt x="994" y="177"/>
                    </a:lnTo>
                    <a:lnTo>
                      <a:pt x="994" y="141"/>
                    </a:lnTo>
                    <a:lnTo>
                      <a:pt x="449" y="141"/>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 name="Rectangle 10"/>
              <p:cNvSpPr>
                <a:spLocks noChangeArrowheads="1"/>
              </p:cNvSpPr>
              <p:nvPr/>
            </p:nvSpPr>
            <p:spPr bwMode="auto">
              <a:xfrm>
                <a:off x="9600888" y="5063234"/>
                <a:ext cx="1192630" cy="1497690"/>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 name="Rectangle 11"/>
              <p:cNvSpPr>
                <a:spLocks noChangeArrowheads="1"/>
              </p:cNvSpPr>
              <p:nvPr/>
            </p:nvSpPr>
            <p:spPr bwMode="auto">
              <a:xfrm>
                <a:off x="9541716" y="5017211"/>
                <a:ext cx="1310973" cy="46022"/>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 name="Rectangle 12"/>
              <p:cNvSpPr>
                <a:spLocks noChangeArrowheads="1"/>
              </p:cNvSpPr>
              <p:nvPr/>
            </p:nvSpPr>
            <p:spPr bwMode="auto">
              <a:xfrm>
                <a:off x="9712655" y="5199985"/>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 name="Rectangle 13"/>
              <p:cNvSpPr>
                <a:spLocks noChangeArrowheads="1"/>
              </p:cNvSpPr>
              <p:nvPr/>
            </p:nvSpPr>
            <p:spPr bwMode="auto">
              <a:xfrm>
                <a:off x="9712655" y="5199985"/>
                <a:ext cx="155160" cy="7758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 name="Rectangle 14"/>
              <p:cNvSpPr>
                <a:spLocks noChangeArrowheads="1"/>
              </p:cNvSpPr>
              <p:nvPr/>
            </p:nvSpPr>
            <p:spPr bwMode="auto">
              <a:xfrm>
                <a:off x="9982214" y="5199985"/>
                <a:ext cx="155160"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 name="Rectangle 15"/>
              <p:cNvSpPr>
                <a:spLocks noChangeArrowheads="1"/>
              </p:cNvSpPr>
              <p:nvPr/>
            </p:nvSpPr>
            <p:spPr bwMode="auto">
              <a:xfrm>
                <a:off x="10249141" y="5199985"/>
                <a:ext cx="156476"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 name="Rectangle 16"/>
              <p:cNvSpPr>
                <a:spLocks noChangeArrowheads="1"/>
              </p:cNvSpPr>
              <p:nvPr/>
            </p:nvSpPr>
            <p:spPr bwMode="auto">
              <a:xfrm>
                <a:off x="9982214" y="6257178"/>
                <a:ext cx="155160" cy="30374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 name="Rectangle 17"/>
              <p:cNvSpPr>
                <a:spLocks noChangeArrowheads="1"/>
              </p:cNvSpPr>
              <p:nvPr/>
            </p:nvSpPr>
            <p:spPr bwMode="auto">
              <a:xfrm>
                <a:off x="10249141" y="6257178"/>
                <a:ext cx="156476" cy="30374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 name="Rectangle 18"/>
              <p:cNvSpPr>
                <a:spLocks noChangeArrowheads="1"/>
              </p:cNvSpPr>
              <p:nvPr/>
            </p:nvSpPr>
            <p:spPr bwMode="auto">
              <a:xfrm>
                <a:off x="10520014" y="5199985"/>
                <a:ext cx="155160"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 name="Rectangle 19"/>
              <p:cNvSpPr>
                <a:spLocks noChangeArrowheads="1"/>
              </p:cNvSpPr>
              <p:nvPr/>
            </p:nvSpPr>
            <p:spPr bwMode="auto">
              <a:xfrm>
                <a:off x="9712655" y="5466913"/>
                <a:ext cx="155160" cy="1564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 name="Rectangle 20"/>
              <p:cNvSpPr>
                <a:spLocks noChangeArrowheads="1"/>
              </p:cNvSpPr>
              <p:nvPr/>
            </p:nvSpPr>
            <p:spPr bwMode="auto">
              <a:xfrm>
                <a:off x="9982214" y="5466913"/>
                <a:ext cx="155160" cy="15647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1" name="Rectangle 21"/>
              <p:cNvSpPr>
                <a:spLocks noChangeArrowheads="1"/>
              </p:cNvSpPr>
              <p:nvPr/>
            </p:nvSpPr>
            <p:spPr bwMode="auto">
              <a:xfrm>
                <a:off x="10249141" y="5466913"/>
                <a:ext cx="156476" cy="15647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2" name="Rectangle 22"/>
              <p:cNvSpPr>
                <a:spLocks noChangeArrowheads="1"/>
              </p:cNvSpPr>
              <p:nvPr/>
            </p:nvSpPr>
            <p:spPr bwMode="auto">
              <a:xfrm>
                <a:off x="10520014" y="5466913"/>
                <a:ext cx="155160" cy="15647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3" name="Rectangle 23"/>
              <p:cNvSpPr>
                <a:spLocks noChangeArrowheads="1"/>
              </p:cNvSpPr>
              <p:nvPr/>
            </p:nvSpPr>
            <p:spPr bwMode="auto">
              <a:xfrm>
                <a:off x="9712655" y="5737786"/>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4" name="Rectangle 24"/>
              <p:cNvSpPr>
                <a:spLocks noChangeArrowheads="1"/>
              </p:cNvSpPr>
              <p:nvPr/>
            </p:nvSpPr>
            <p:spPr bwMode="auto">
              <a:xfrm>
                <a:off x="9982214" y="5737786"/>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5" name="Rectangle 25"/>
              <p:cNvSpPr>
                <a:spLocks noChangeArrowheads="1"/>
              </p:cNvSpPr>
              <p:nvPr/>
            </p:nvSpPr>
            <p:spPr bwMode="auto">
              <a:xfrm>
                <a:off x="10249141" y="5737786"/>
                <a:ext cx="156476"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6" name="Rectangle 26"/>
              <p:cNvSpPr>
                <a:spLocks noChangeArrowheads="1"/>
              </p:cNvSpPr>
              <p:nvPr/>
            </p:nvSpPr>
            <p:spPr bwMode="auto">
              <a:xfrm>
                <a:off x="10520014" y="5737786"/>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 name="Rectangle 27"/>
              <p:cNvSpPr>
                <a:spLocks noChangeArrowheads="1"/>
              </p:cNvSpPr>
              <p:nvPr/>
            </p:nvSpPr>
            <p:spPr bwMode="auto">
              <a:xfrm>
                <a:off x="9712655" y="6004714"/>
                <a:ext cx="155160"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8" name="Rectangle 28"/>
              <p:cNvSpPr>
                <a:spLocks noChangeArrowheads="1"/>
              </p:cNvSpPr>
              <p:nvPr/>
            </p:nvSpPr>
            <p:spPr bwMode="auto">
              <a:xfrm>
                <a:off x="9982214" y="6004714"/>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9" name="Rectangle 29"/>
              <p:cNvSpPr>
                <a:spLocks noChangeArrowheads="1"/>
              </p:cNvSpPr>
              <p:nvPr/>
            </p:nvSpPr>
            <p:spPr bwMode="auto">
              <a:xfrm>
                <a:off x="10249141" y="6004714"/>
                <a:ext cx="156476"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0" name="Rectangle 30"/>
              <p:cNvSpPr>
                <a:spLocks noChangeArrowheads="1"/>
              </p:cNvSpPr>
              <p:nvPr/>
            </p:nvSpPr>
            <p:spPr bwMode="auto">
              <a:xfrm>
                <a:off x="10520014" y="6004714"/>
                <a:ext cx="155160"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1" name="Rectangle 31"/>
              <p:cNvSpPr>
                <a:spLocks noChangeArrowheads="1"/>
              </p:cNvSpPr>
              <p:nvPr/>
            </p:nvSpPr>
            <p:spPr bwMode="auto">
              <a:xfrm>
                <a:off x="9712655" y="5737786"/>
                <a:ext cx="155160" cy="7758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2" name="Rectangle 32"/>
              <p:cNvSpPr>
                <a:spLocks noChangeArrowheads="1"/>
              </p:cNvSpPr>
              <p:nvPr/>
            </p:nvSpPr>
            <p:spPr bwMode="auto">
              <a:xfrm>
                <a:off x="10520014" y="5737786"/>
                <a:ext cx="155160" cy="7758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3" name="Rectangle 33"/>
              <p:cNvSpPr>
                <a:spLocks noChangeArrowheads="1"/>
              </p:cNvSpPr>
              <p:nvPr/>
            </p:nvSpPr>
            <p:spPr bwMode="auto">
              <a:xfrm>
                <a:off x="10520014" y="5466913"/>
                <a:ext cx="155160" cy="7889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4" name="Rectangle 57"/>
              <p:cNvSpPr>
                <a:spLocks noChangeArrowheads="1"/>
              </p:cNvSpPr>
              <p:nvPr/>
            </p:nvSpPr>
            <p:spPr bwMode="auto">
              <a:xfrm>
                <a:off x="11057816" y="4529377"/>
                <a:ext cx="1188685" cy="2031547"/>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5" name="Rectangle 58"/>
              <p:cNvSpPr>
                <a:spLocks noChangeArrowheads="1"/>
              </p:cNvSpPr>
              <p:nvPr/>
            </p:nvSpPr>
            <p:spPr bwMode="auto">
              <a:xfrm>
                <a:off x="10998644" y="4483355"/>
                <a:ext cx="1307027" cy="46022"/>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6" name="Rectangle 59"/>
              <p:cNvSpPr>
                <a:spLocks noChangeArrowheads="1"/>
              </p:cNvSpPr>
              <p:nvPr/>
            </p:nvSpPr>
            <p:spPr bwMode="auto">
              <a:xfrm>
                <a:off x="11169583" y="5199985"/>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7" name="Rectangle 60"/>
              <p:cNvSpPr>
                <a:spLocks noChangeArrowheads="1"/>
              </p:cNvSpPr>
              <p:nvPr/>
            </p:nvSpPr>
            <p:spPr bwMode="auto">
              <a:xfrm>
                <a:off x="11169583" y="5199985"/>
                <a:ext cx="155160" cy="7758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8" name="Rectangle 61"/>
              <p:cNvSpPr>
                <a:spLocks noChangeArrowheads="1"/>
              </p:cNvSpPr>
              <p:nvPr/>
            </p:nvSpPr>
            <p:spPr bwMode="auto">
              <a:xfrm>
                <a:off x="11436512" y="5199985"/>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9" name="Rectangle 62"/>
              <p:cNvSpPr>
                <a:spLocks noChangeArrowheads="1"/>
              </p:cNvSpPr>
              <p:nvPr/>
            </p:nvSpPr>
            <p:spPr bwMode="auto">
              <a:xfrm>
                <a:off x="11706069" y="5199985"/>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0" name="Rectangle 63"/>
              <p:cNvSpPr>
                <a:spLocks noChangeArrowheads="1"/>
              </p:cNvSpPr>
              <p:nvPr/>
            </p:nvSpPr>
            <p:spPr bwMode="auto">
              <a:xfrm>
                <a:off x="11436512" y="6257178"/>
                <a:ext cx="155160" cy="30374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1" name="Rectangle 64"/>
              <p:cNvSpPr>
                <a:spLocks noChangeArrowheads="1"/>
              </p:cNvSpPr>
              <p:nvPr/>
            </p:nvSpPr>
            <p:spPr bwMode="auto">
              <a:xfrm>
                <a:off x="11706069" y="6257178"/>
                <a:ext cx="155160" cy="30374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2" name="Rectangle 65"/>
              <p:cNvSpPr>
                <a:spLocks noChangeArrowheads="1"/>
              </p:cNvSpPr>
              <p:nvPr/>
            </p:nvSpPr>
            <p:spPr bwMode="auto">
              <a:xfrm>
                <a:off x="11972998" y="5199985"/>
                <a:ext cx="156476"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3" name="Rectangle 66"/>
              <p:cNvSpPr>
                <a:spLocks noChangeArrowheads="1"/>
              </p:cNvSpPr>
              <p:nvPr/>
            </p:nvSpPr>
            <p:spPr bwMode="auto">
              <a:xfrm>
                <a:off x="11169583" y="5466913"/>
                <a:ext cx="155160" cy="1564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4" name="Rectangle 67"/>
              <p:cNvSpPr>
                <a:spLocks noChangeArrowheads="1"/>
              </p:cNvSpPr>
              <p:nvPr/>
            </p:nvSpPr>
            <p:spPr bwMode="auto">
              <a:xfrm>
                <a:off x="11436512" y="5466913"/>
                <a:ext cx="155160" cy="15647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5" name="Rectangle 68"/>
              <p:cNvSpPr>
                <a:spLocks noChangeArrowheads="1"/>
              </p:cNvSpPr>
              <p:nvPr/>
            </p:nvSpPr>
            <p:spPr bwMode="auto">
              <a:xfrm>
                <a:off x="11706069" y="5466913"/>
                <a:ext cx="155160" cy="15647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6" name="Rectangle 69"/>
              <p:cNvSpPr>
                <a:spLocks noChangeArrowheads="1"/>
              </p:cNvSpPr>
              <p:nvPr/>
            </p:nvSpPr>
            <p:spPr bwMode="auto">
              <a:xfrm>
                <a:off x="11972998" y="5466913"/>
                <a:ext cx="156476" cy="15647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7" name="Rectangle 70"/>
              <p:cNvSpPr>
                <a:spLocks noChangeArrowheads="1"/>
              </p:cNvSpPr>
              <p:nvPr/>
            </p:nvSpPr>
            <p:spPr bwMode="auto">
              <a:xfrm>
                <a:off x="11169583" y="5737786"/>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8" name="Rectangle 71"/>
              <p:cNvSpPr>
                <a:spLocks noChangeArrowheads="1"/>
              </p:cNvSpPr>
              <p:nvPr/>
            </p:nvSpPr>
            <p:spPr bwMode="auto">
              <a:xfrm>
                <a:off x="11436512" y="5737786"/>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9" name="Rectangle 72"/>
              <p:cNvSpPr>
                <a:spLocks noChangeArrowheads="1"/>
              </p:cNvSpPr>
              <p:nvPr/>
            </p:nvSpPr>
            <p:spPr bwMode="auto">
              <a:xfrm>
                <a:off x="11706069" y="5737786"/>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0" name="Rectangle 73"/>
              <p:cNvSpPr>
                <a:spLocks noChangeArrowheads="1"/>
              </p:cNvSpPr>
              <p:nvPr/>
            </p:nvSpPr>
            <p:spPr bwMode="auto">
              <a:xfrm>
                <a:off x="11972998" y="5737786"/>
                <a:ext cx="156476"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1" name="Rectangle 74"/>
              <p:cNvSpPr>
                <a:spLocks noChangeArrowheads="1"/>
              </p:cNvSpPr>
              <p:nvPr/>
            </p:nvSpPr>
            <p:spPr bwMode="auto">
              <a:xfrm>
                <a:off x="11169583" y="6004714"/>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2" name="Rectangle 75"/>
              <p:cNvSpPr>
                <a:spLocks noChangeArrowheads="1"/>
              </p:cNvSpPr>
              <p:nvPr/>
            </p:nvSpPr>
            <p:spPr bwMode="auto">
              <a:xfrm>
                <a:off x="11436512" y="6004714"/>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3" name="Rectangle 76"/>
              <p:cNvSpPr>
                <a:spLocks noChangeArrowheads="1"/>
              </p:cNvSpPr>
              <p:nvPr/>
            </p:nvSpPr>
            <p:spPr bwMode="auto">
              <a:xfrm>
                <a:off x="11706069" y="6004714"/>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4" name="Rectangle 77"/>
              <p:cNvSpPr>
                <a:spLocks noChangeArrowheads="1"/>
              </p:cNvSpPr>
              <p:nvPr/>
            </p:nvSpPr>
            <p:spPr bwMode="auto">
              <a:xfrm>
                <a:off x="11972998" y="6004714"/>
                <a:ext cx="156476"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5" name="Rectangle 78"/>
              <p:cNvSpPr>
                <a:spLocks noChangeArrowheads="1"/>
              </p:cNvSpPr>
              <p:nvPr/>
            </p:nvSpPr>
            <p:spPr bwMode="auto">
              <a:xfrm>
                <a:off x="11169583" y="5737786"/>
                <a:ext cx="155160" cy="7758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6" name="Rectangle 79"/>
              <p:cNvSpPr>
                <a:spLocks noChangeArrowheads="1"/>
              </p:cNvSpPr>
              <p:nvPr/>
            </p:nvSpPr>
            <p:spPr bwMode="auto">
              <a:xfrm>
                <a:off x="11972998" y="5737786"/>
                <a:ext cx="156476" cy="7758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7" name="Rectangle 80"/>
              <p:cNvSpPr>
                <a:spLocks noChangeArrowheads="1"/>
              </p:cNvSpPr>
              <p:nvPr/>
            </p:nvSpPr>
            <p:spPr bwMode="auto">
              <a:xfrm>
                <a:off x="11972998" y="5466913"/>
                <a:ext cx="156476" cy="7889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8" name="Rectangle 86"/>
              <p:cNvSpPr>
                <a:spLocks noChangeArrowheads="1"/>
              </p:cNvSpPr>
              <p:nvPr/>
            </p:nvSpPr>
            <p:spPr bwMode="auto">
              <a:xfrm>
                <a:off x="11169583" y="4930427"/>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9" name="Rectangle 87"/>
              <p:cNvSpPr>
                <a:spLocks noChangeArrowheads="1"/>
              </p:cNvSpPr>
              <p:nvPr/>
            </p:nvSpPr>
            <p:spPr bwMode="auto">
              <a:xfrm>
                <a:off x="11436512" y="4930427"/>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0" name="Rectangle 88"/>
              <p:cNvSpPr>
                <a:spLocks noChangeArrowheads="1"/>
              </p:cNvSpPr>
              <p:nvPr/>
            </p:nvSpPr>
            <p:spPr bwMode="auto">
              <a:xfrm>
                <a:off x="11706069" y="4930427"/>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1" name="Rectangle 89"/>
              <p:cNvSpPr>
                <a:spLocks noChangeArrowheads="1"/>
              </p:cNvSpPr>
              <p:nvPr/>
            </p:nvSpPr>
            <p:spPr bwMode="auto">
              <a:xfrm>
                <a:off x="11972998" y="4930427"/>
                <a:ext cx="156476"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2" name="Rectangle 90"/>
              <p:cNvSpPr>
                <a:spLocks noChangeArrowheads="1"/>
              </p:cNvSpPr>
              <p:nvPr/>
            </p:nvSpPr>
            <p:spPr bwMode="auto">
              <a:xfrm>
                <a:off x="11972998" y="4930427"/>
                <a:ext cx="156476" cy="7758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3" name="Rectangle 93"/>
              <p:cNvSpPr>
                <a:spLocks noChangeArrowheads="1"/>
              </p:cNvSpPr>
              <p:nvPr/>
            </p:nvSpPr>
            <p:spPr bwMode="auto">
              <a:xfrm>
                <a:off x="10700158" y="6483344"/>
                <a:ext cx="447072" cy="77580"/>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15" name="Freeform 35"/>
            <p:cNvSpPr>
              <a:spLocks/>
            </p:cNvSpPr>
            <p:nvPr/>
          </p:nvSpPr>
          <p:spPr bwMode="auto">
            <a:xfrm>
              <a:off x="3261625" y="6262867"/>
              <a:ext cx="174414" cy="517166"/>
            </a:xfrm>
            <a:custGeom>
              <a:avLst/>
              <a:gdLst>
                <a:gd name="T0" fmla="*/ 111 w 201"/>
                <a:gd name="T1" fmla="*/ 0 h 596"/>
                <a:gd name="T2" fmla="*/ 0 w 201"/>
                <a:gd name="T3" fmla="*/ 596 h 596"/>
                <a:gd name="T4" fmla="*/ 201 w 201"/>
                <a:gd name="T5" fmla="*/ 596 h 596"/>
                <a:gd name="T6" fmla="*/ 111 w 201"/>
                <a:gd name="T7" fmla="*/ 0 h 596"/>
              </a:gdLst>
              <a:ahLst/>
              <a:cxnLst>
                <a:cxn ang="0">
                  <a:pos x="T0" y="T1"/>
                </a:cxn>
                <a:cxn ang="0">
                  <a:pos x="T2" y="T3"/>
                </a:cxn>
                <a:cxn ang="0">
                  <a:pos x="T4" y="T5"/>
                </a:cxn>
                <a:cxn ang="0">
                  <a:pos x="T6" y="T7"/>
                </a:cxn>
              </a:cxnLst>
              <a:rect l="0" t="0" r="r" b="b"/>
              <a:pathLst>
                <a:path w="201" h="596">
                  <a:moveTo>
                    <a:pt x="111" y="0"/>
                  </a:moveTo>
                  <a:lnTo>
                    <a:pt x="0" y="596"/>
                  </a:lnTo>
                  <a:lnTo>
                    <a:pt x="201" y="596"/>
                  </a:lnTo>
                  <a:lnTo>
                    <a:pt x="111" y="0"/>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Freeform 15"/>
            <p:cNvSpPr>
              <a:spLocks/>
            </p:cNvSpPr>
            <p:nvPr/>
          </p:nvSpPr>
          <p:spPr bwMode="auto">
            <a:xfrm>
              <a:off x="10087477" y="2055778"/>
              <a:ext cx="1674590" cy="1102622"/>
            </a:xfrm>
            <a:custGeom>
              <a:avLst/>
              <a:gdLst>
                <a:gd name="T0" fmla="*/ 188 w 223"/>
                <a:gd name="T1" fmla="*/ 64 h 147"/>
                <a:gd name="T2" fmla="*/ 188 w 223"/>
                <a:gd name="T3" fmla="*/ 62 h 147"/>
                <a:gd name="T4" fmla="*/ 126 w 223"/>
                <a:gd name="T5" fmla="*/ 0 h 147"/>
                <a:gd name="T6" fmla="*/ 75 w 223"/>
                <a:gd name="T7" fmla="*/ 28 h 147"/>
                <a:gd name="T8" fmla="*/ 58 w 223"/>
                <a:gd name="T9" fmla="*/ 23 h 147"/>
                <a:gd name="T10" fmla="*/ 38 w 223"/>
                <a:gd name="T11" fmla="*/ 29 h 147"/>
                <a:gd name="T12" fmla="*/ 22 w 223"/>
                <a:gd name="T13" fmla="*/ 58 h 147"/>
                <a:gd name="T14" fmla="*/ 0 w 223"/>
                <a:gd name="T15" fmla="*/ 99 h 147"/>
                <a:gd name="T16" fmla="*/ 43 w 223"/>
                <a:gd name="T17" fmla="*/ 147 h 147"/>
                <a:gd name="T18" fmla="*/ 49 w 223"/>
                <a:gd name="T19" fmla="*/ 147 h 147"/>
                <a:gd name="T20" fmla="*/ 53 w 223"/>
                <a:gd name="T21" fmla="*/ 147 h 147"/>
                <a:gd name="T22" fmla="*/ 154 w 223"/>
                <a:gd name="T23" fmla="*/ 147 h 147"/>
                <a:gd name="T24" fmla="*/ 156 w 223"/>
                <a:gd name="T25" fmla="*/ 147 h 147"/>
                <a:gd name="T26" fmla="*/ 158 w 223"/>
                <a:gd name="T27" fmla="*/ 147 h 147"/>
                <a:gd name="T28" fmla="*/ 166 w 223"/>
                <a:gd name="T29" fmla="*/ 147 h 147"/>
                <a:gd name="T30" fmla="*/ 182 w 223"/>
                <a:gd name="T31" fmla="*/ 147 h 147"/>
                <a:gd name="T32" fmla="*/ 223 w 223"/>
                <a:gd name="T33" fmla="*/ 105 h 147"/>
                <a:gd name="T34" fmla="*/ 188 w 223"/>
                <a:gd name="T35" fmla="*/ 64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3" h="147">
                  <a:moveTo>
                    <a:pt x="188" y="64"/>
                  </a:moveTo>
                  <a:cubicBezTo>
                    <a:pt x="188" y="64"/>
                    <a:pt x="188" y="62"/>
                    <a:pt x="188" y="62"/>
                  </a:cubicBezTo>
                  <a:cubicBezTo>
                    <a:pt x="188" y="28"/>
                    <a:pt x="160" y="0"/>
                    <a:pt x="126" y="0"/>
                  </a:cubicBezTo>
                  <a:cubicBezTo>
                    <a:pt x="105" y="0"/>
                    <a:pt x="86" y="11"/>
                    <a:pt x="75" y="28"/>
                  </a:cubicBezTo>
                  <a:cubicBezTo>
                    <a:pt x="70" y="25"/>
                    <a:pt x="64" y="23"/>
                    <a:pt x="58" y="23"/>
                  </a:cubicBezTo>
                  <a:cubicBezTo>
                    <a:pt x="51" y="23"/>
                    <a:pt x="44" y="25"/>
                    <a:pt x="38" y="29"/>
                  </a:cubicBezTo>
                  <a:cubicBezTo>
                    <a:pt x="29" y="35"/>
                    <a:pt x="23" y="46"/>
                    <a:pt x="22" y="58"/>
                  </a:cubicBezTo>
                  <a:cubicBezTo>
                    <a:pt x="9" y="67"/>
                    <a:pt x="0" y="82"/>
                    <a:pt x="0" y="99"/>
                  </a:cubicBezTo>
                  <a:cubicBezTo>
                    <a:pt x="0" y="123"/>
                    <a:pt x="19" y="144"/>
                    <a:pt x="43" y="147"/>
                  </a:cubicBezTo>
                  <a:cubicBezTo>
                    <a:pt x="45" y="147"/>
                    <a:pt x="47" y="147"/>
                    <a:pt x="49" y="147"/>
                  </a:cubicBezTo>
                  <a:cubicBezTo>
                    <a:pt x="50" y="147"/>
                    <a:pt x="52" y="147"/>
                    <a:pt x="53" y="147"/>
                  </a:cubicBezTo>
                  <a:cubicBezTo>
                    <a:pt x="76" y="147"/>
                    <a:pt x="129" y="147"/>
                    <a:pt x="154" y="147"/>
                  </a:cubicBezTo>
                  <a:cubicBezTo>
                    <a:pt x="155" y="147"/>
                    <a:pt x="155" y="147"/>
                    <a:pt x="156" y="147"/>
                  </a:cubicBezTo>
                  <a:cubicBezTo>
                    <a:pt x="158" y="147"/>
                    <a:pt x="158" y="147"/>
                    <a:pt x="158" y="147"/>
                  </a:cubicBezTo>
                  <a:cubicBezTo>
                    <a:pt x="160" y="147"/>
                    <a:pt x="163" y="147"/>
                    <a:pt x="166" y="147"/>
                  </a:cubicBezTo>
                  <a:cubicBezTo>
                    <a:pt x="182" y="147"/>
                    <a:pt x="182" y="147"/>
                    <a:pt x="182" y="147"/>
                  </a:cubicBezTo>
                  <a:cubicBezTo>
                    <a:pt x="205" y="146"/>
                    <a:pt x="223" y="128"/>
                    <a:pt x="223" y="105"/>
                  </a:cubicBezTo>
                  <a:cubicBezTo>
                    <a:pt x="223" y="85"/>
                    <a:pt x="208" y="67"/>
                    <a:pt x="188" y="64"/>
                  </a:cubicBezTo>
                  <a:close/>
                </a:path>
              </a:pathLst>
            </a:custGeom>
            <a:solidFill>
              <a:schemeClr val="bg1">
                <a:lumMod val="85000"/>
                <a:alpha val="80000"/>
              </a:schemeClr>
            </a:solidFill>
            <a:ln>
              <a:noFill/>
            </a:ln>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17" name="Picture 1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83591" y="3887221"/>
              <a:ext cx="1693296" cy="622868"/>
            </a:xfrm>
            <a:prstGeom prst="rect">
              <a:avLst/>
            </a:prstGeom>
          </p:spPr>
        </p:pic>
      </p:grpSp>
      <p:sp>
        <p:nvSpPr>
          <p:cNvPr id="3" name="TextBox 2"/>
          <p:cNvSpPr txBox="1"/>
          <p:nvPr/>
        </p:nvSpPr>
        <p:spPr>
          <a:xfrm>
            <a:off x="695829" y="2066663"/>
            <a:ext cx="9479556"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800" b="0" i="0" u="none" strike="noStrike" kern="1200" cap="none" spc="0" normalizeH="0" baseline="0" noProof="0" dirty="0" smtClean="0">
                <a:ln>
                  <a:noFill/>
                </a:ln>
                <a:solidFill>
                  <a:srgbClr val="E7E6E6">
                    <a:lumMod val="50000"/>
                  </a:srgbClr>
                </a:solidFill>
                <a:effectLst/>
                <a:uLnTx/>
                <a:uFillTx/>
                <a:latin typeface="Segoe UI" panose="020B0502040204020203" pitchFamily="34" charset="0"/>
                <a:ea typeface="+mn-ea"/>
                <a:cs typeface="Segoe UI" panose="020B0502040204020203" pitchFamily="34" charset="0"/>
              </a:rPr>
              <a:t>Real-time</a:t>
            </a:r>
            <a:r>
              <a:rPr kumimoji="0" lang="en-GB" sz="2800" b="0" i="0" u="none" strike="noStrike" kern="1200" cap="none" spc="0" normalizeH="0" noProof="0" dirty="0" smtClean="0">
                <a:ln>
                  <a:noFill/>
                </a:ln>
                <a:solidFill>
                  <a:srgbClr val="E7E6E6">
                    <a:lumMod val="50000"/>
                  </a:srgbClr>
                </a:solidFill>
                <a:effectLst/>
                <a:uLnTx/>
                <a:uFillTx/>
                <a:latin typeface="Segoe UI" panose="020B0502040204020203" pitchFamily="34" charset="0"/>
                <a:ea typeface="+mn-ea"/>
                <a:cs typeface="Segoe UI" panose="020B0502040204020203" pitchFamily="34" charset="0"/>
              </a:rPr>
              <a:t> stream processing in the cloud</a:t>
            </a:r>
            <a:endParaRPr kumimoji="0" lang="en-GB" sz="2800" b="0" i="0" u="none" strike="noStrike" kern="1200" cap="none" spc="0" normalizeH="0" baseline="0" noProof="0" dirty="0">
              <a:ln>
                <a:noFill/>
              </a:ln>
              <a:solidFill>
                <a:srgbClr val="E7E6E6">
                  <a:lumMod val="50000"/>
                </a:srgbClr>
              </a:solidFill>
              <a:effectLst/>
              <a:uLnTx/>
              <a:uFillTx/>
              <a:latin typeface="Segoe UI" panose="020B0502040204020203" pitchFamily="34" charset="0"/>
              <a:ea typeface="+mn-ea"/>
              <a:cs typeface="Segoe UI" panose="020B0502040204020203" pitchFamily="34" charset="0"/>
            </a:endParaRPr>
          </a:p>
        </p:txBody>
      </p:sp>
      <p:sp>
        <p:nvSpPr>
          <p:cNvPr id="80" name="TextBox 79"/>
          <p:cNvSpPr txBox="1"/>
          <p:nvPr/>
        </p:nvSpPr>
        <p:spPr>
          <a:xfrm>
            <a:off x="695829" y="2797886"/>
            <a:ext cx="10377396"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800" b="0" i="0" u="none" strike="noStrike" kern="1200" cap="none" spc="0" normalizeH="0" baseline="0" noProof="0" dirty="0" smtClean="0">
                <a:ln>
                  <a:noFill/>
                </a:ln>
                <a:solidFill>
                  <a:srgbClr val="E7E6E6">
                    <a:lumMod val="50000"/>
                  </a:srgbClr>
                </a:solidFill>
                <a:effectLst/>
                <a:uLnTx/>
                <a:uFillTx/>
                <a:latin typeface="Segoe UI" panose="020B0502040204020203" pitchFamily="34" charset="0"/>
                <a:ea typeface="+mn-ea"/>
                <a:cs typeface="Segoe UI" panose="020B0502040204020203" pitchFamily="34" charset="0"/>
              </a:rPr>
              <a:t>Out-of-the-box integration with Event Hubs</a:t>
            </a:r>
            <a:endParaRPr kumimoji="0" lang="en-GB" sz="2800" b="0" i="0" u="none" strike="noStrike" kern="1200" cap="none" spc="0" normalizeH="0" baseline="0" noProof="0" dirty="0">
              <a:ln>
                <a:noFill/>
              </a:ln>
              <a:solidFill>
                <a:srgbClr val="E7E6E6">
                  <a:lumMod val="50000"/>
                </a:srgbClr>
              </a:solidFill>
              <a:effectLst/>
              <a:uLnTx/>
              <a:uFillTx/>
              <a:latin typeface="Segoe UI" panose="020B0502040204020203" pitchFamily="34" charset="0"/>
              <a:ea typeface="+mn-ea"/>
              <a:cs typeface="Segoe UI" panose="020B0502040204020203" pitchFamily="34" charset="0"/>
            </a:endParaRPr>
          </a:p>
        </p:txBody>
      </p:sp>
      <p:sp>
        <p:nvSpPr>
          <p:cNvPr id="81" name="TextBox 80"/>
          <p:cNvSpPr txBox="1"/>
          <p:nvPr/>
        </p:nvSpPr>
        <p:spPr>
          <a:xfrm>
            <a:off x="695828" y="3546767"/>
            <a:ext cx="9366753" cy="95410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800" b="0" i="0" u="none" strike="noStrike" kern="1200" cap="none" spc="0" normalizeH="0" baseline="0" noProof="0" dirty="0" smtClean="0">
                <a:ln>
                  <a:noFill/>
                </a:ln>
                <a:solidFill>
                  <a:srgbClr val="E7E6E6">
                    <a:lumMod val="50000"/>
                  </a:srgbClr>
                </a:solidFill>
                <a:effectLst/>
                <a:uLnTx/>
                <a:uFillTx/>
                <a:latin typeface="Segoe UI" panose="020B0502040204020203" pitchFamily="34" charset="0"/>
                <a:ea typeface="+mn-ea"/>
                <a:cs typeface="Segoe UI" panose="020B0502040204020203" pitchFamily="34" charset="0"/>
              </a:rPr>
              <a:t>Ability to compare real-time streams with historical values and models</a:t>
            </a:r>
            <a:endParaRPr kumimoji="0" lang="en-GB" sz="2800" b="0" i="0" u="none" strike="noStrike" kern="1200" cap="none" spc="0" normalizeH="0" baseline="0" noProof="0" dirty="0">
              <a:ln>
                <a:noFill/>
              </a:ln>
              <a:solidFill>
                <a:srgbClr val="E7E6E6">
                  <a:lumMod val="50000"/>
                </a:srgbClr>
              </a:solidFill>
              <a:effectLst/>
              <a:uLnTx/>
              <a:uFillTx/>
              <a:latin typeface="Segoe UI" panose="020B0502040204020203" pitchFamily="34" charset="0"/>
              <a:ea typeface="+mn-ea"/>
              <a:cs typeface="Segoe UI" panose="020B0502040204020203" pitchFamily="34" charset="0"/>
            </a:endParaRPr>
          </a:p>
        </p:txBody>
      </p:sp>
      <p:sp>
        <p:nvSpPr>
          <p:cNvPr id="82" name="Title 1"/>
          <p:cNvSpPr txBox="1">
            <a:spLocks/>
          </p:cNvSpPr>
          <p:nvPr/>
        </p:nvSpPr>
        <p:spPr>
          <a:xfrm>
            <a:off x="695828" y="1113162"/>
            <a:ext cx="7633785" cy="1325563"/>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GB" sz="6000" b="0" i="0" u="none" strike="noStrike" kern="1200" cap="none" spc="0" normalizeH="0" baseline="0" noProof="0" dirty="0" smtClean="0">
                <a:ln>
                  <a:noFill/>
                </a:ln>
                <a:solidFill>
                  <a:srgbClr val="442157"/>
                </a:solidFill>
                <a:effectLst/>
                <a:uLnTx/>
                <a:uFillTx/>
                <a:latin typeface="Calibri Light" panose="020F0302020204030204"/>
                <a:ea typeface="+mj-ea"/>
                <a:cs typeface="+mj-cs"/>
              </a:rPr>
              <a:t>Azure </a:t>
            </a:r>
            <a:r>
              <a:rPr kumimoji="0" lang="en-GB" sz="6000" b="0" i="0" u="none" strike="noStrike" kern="1200" cap="none" spc="0" normalizeH="0" baseline="0" noProof="0" dirty="0" err="1" smtClean="0">
                <a:ln>
                  <a:noFill/>
                </a:ln>
                <a:solidFill>
                  <a:srgbClr val="442157"/>
                </a:solidFill>
                <a:effectLst/>
                <a:uLnTx/>
                <a:uFillTx/>
                <a:latin typeface="Calibri Light" panose="020F0302020204030204"/>
                <a:ea typeface="+mj-ea"/>
                <a:cs typeface="+mj-cs"/>
              </a:rPr>
              <a:t>Strea</a:t>
            </a:r>
            <a:r>
              <a:rPr lang="en-GB" sz="6000" dirty="0" smtClean="0">
                <a:solidFill>
                  <a:srgbClr val="442157"/>
                </a:solidFill>
                <a:latin typeface="Calibri Light" panose="020F0302020204030204"/>
              </a:rPr>
              <a:t>m Analytics</a:t>
            </a:r>
            <a:endParaRPr kumimoji="0" lang="en-GB" sz="4000" b="0" i="0" u="none" strike="noStrike" kern="1200" cap="none" spc="0" normalizeH="0" baseline="0" noProof="0" dirty="0">
              <a:ln>
                <a:noFill/>
              </a:ln>
              <a:solidFill>
                <a:srgbClr val="442157"/>
              </a:solidFill>
              <a:effectLst/>
              <a:uLnTx/>
              <a:uFillTx/>
              <a:latin typeface="Calibri Light" panose="020F0302020204030204"/>
              <a:ea typeface="+mj-ea"/>
              <a:cs typeface="+mj-cs"/>
            </a:endParaRPr>
          </a:p>
        </p:txBody>
      </p:sp>
    </p:spTree>
    <p:extLst>
      <p:ext uri="{BB962C8B-B14F-4D97-AF65-F5344CB8AC3E}">
        <p14:creationId xmlns:p14="http://schemas.microsoft.com/office/powerpoint/2010/main" val="17450356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0"/>
                                        </p:tgtEl>
                                        <p:attrNameLst>
                                          <p:attrName>style.visibility</p:attrName>
                                        </p:attrNameLst>
                                      </p:cBhvr>
                                      <p:to>
                                        <p:strVal val="visible"/>
                                      </p:to>
                                    </p:set>
                                    <p:animEffect transition="in" filter="fade">
                                      <p:cBhvr>
                                        <p:cTn id="12" dur="500"/>
                                        <p:tgtEl>
                                          <p:spTgt spid="8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1"/>
                                        </p:tgtEl>
                                        <p:attrNameLst>
                                          <p:attrName>style.visibility</p:attrName>
                                        </p:attrNameLst>
                                      </p:cBhvr>
                                      <p:to>
                                        <p:strVal val="visible"/>
                                      </p:to>
                                    </p:set>
                                    <p:animEffect transition="in" filter="fade">
                                      <p:cBhvr>
                                        <p:cTn id="17" dur="5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0" grpId="0"/>
      <p:bldP spid="81"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6000" dirty="0">
                <a:solidFill>
                  <a:srgbClr val="442157"/>
                </a:solidFill>
                <a:ea typeface="+mj-ea"/>
                <a:cs typeface="+mj-cs"/>
              </a:rPr>
              <a:t>Azure Stream Analytics: Components</a:t>
            </a:r>
          </a:p>
        </p:txBody>
      </p:sp>
      <p:cxnSp>
        <p:nvCxnSpPr>
          <p:cNvPr id="96" name="Straight Connector 95"/>
          <p:cNvCxnSpPr/>
          <p:nvPr/>
        </p:nvCxnSpPr>
        <p:spPr>
          <a:xfrm>
            <a:off x="-2316986" y="4426030"/>
            <a:ext cx="75145"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2" name="Group 11"/>
          <p:cNvGrpSpPr/>
          <p:nvPr/>
        </p:nvGrpSpPr>
        <p:grpSpPr>
          <a:xfrm>
            <a:off x="705435" y="2147544"/>
            <a:ext cx="2073830" cy="3449933"/>
            <a:chOff x="338203" y="2006399"/>
            <a:chExt cx="2074125" cy="3450422"/>
          </a:xfrm>
        </p:grpSpPr>
        <p:sp>
          <p:nvSpPr>
            <p:cNvPr id="56" name="Rectangle 55"/>
            <p:cNvSpPr/>
            <p:nvPr/>
          </p:nvSpPr>
          <p:spPr bwMode="auto">
            <a:xfrm>
              <a:off x="338203" y="2006399"/>
              <a:ext cx="2074125" cy="3450422"/>
            </a:xfrm>
            <a:prstGeom prst="rect">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45713" bIns="91427" numCol="1" spcCol="0" rtlCol="0" fromWordArt="0" anchor="t" anchorCtr="0" forceAA="0" compatLnSpc="1">
              <a:prstTxWarp prst="textNoShape">
                <a:avLst/>
              </a:prstTxWarp>
              <a:noAutofit/>
            </a:bodyPr>
            <a:lstStyle/>
            <a:p>
              <a:pPr marL="0" marR="0" lvl="0" indent="0" algn="ctr" defTabSz="913924" rtl="0" eaLnBrk="1" fontAlgn="auto" latinLnBrk="0" hangingPunct="1">
                <a:lnSpc>
                  <a:spcPct val="100000"/>
                </a:lnSpc>
                <a:spcBef>
                  <a:spcPts val="0"/>
                </a:spcBef>
                <a:spcAft>
                  <a:spcPts val="0"/>
                </a:spcAft>
                <a:buClrTx/>
                <a:buSzTx/>
                <a:buFontTx/>
                <a:buNone/>
                <a:tabLst/>
                <a:defRPr/>
              </a:pPr>
              <a:r>
                <a:rPr kumimoji="0" lang="en-US" sz="1961" b="1" i="0" u="none" strike="noStrike" kern="1200" cap="none" spc="-5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INPUT</a:t>
              </a:r>
            </a:p>
            <a:p>
              <a:pPr marL="0" marR="0" lvl="0" indent="0" algn="ctr" defTabSz="913924" rtl="0" eaLnBrk="1" fontAlgn="auto" latinLnBrk="0" hangingPunct="1">
                <a:lnSpc>
                  <a:spcPct val="100000"/>
                </a:lnSpc>
                <a:spcBef>
                  <a:spcPts val="0"/>
                </a:spcBef>
                <a:spcAft>
                  <a:spcPts val="0"/>
                </a:spcAft>
                <a:buClrTx/>
                <a:buSzTx/>
                <a:buFontTx/>
                <a:buNone/>
                <a:tabLst/>
                <a:defRPr/>
              </a:pPr>
              <a:endParaRPr kumimoji="0" lang="en-US" sz="1961" b="1" i="0" u="none" strike="noStrike" kern="1200" cap="none" spc="-5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a:p>
              <a:pPr marL="0" marR="0" lvl="0" indent="0" algn="ctr" defTabSz="913924"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5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a:p>
              <a:pPr marL="0" marR="0" lvl="0" indent="0" algn="ctr" defTabSz="913924"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5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a:p>
              <a:pPr marL="0" marR="0" lvl="0" indent="0" algn="ctr" defTabSz="913924"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5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a:p>
              <a:pPr marL="0" marR="0" lvl="0" indent="0" algn="ctr" defTabSz="913924"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5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34" name="Rounded Rectangle 33"/>
            <p:cNvSpPr/>
            <p:nvPr/>
          </p:nvSpPr>
          <p:spPr>
            <a:xfrm>
              <a:off x="604277" y="3322168"/>
              <a:ext cx="1507746" cy="527124"/>
            </a:xfrm>
            <a:prstGeom prst="roundRect">
              <a:avLst>
                <a:gd name="adj" fmla="val 8460"/>
              </a:avLst>
            </a:prstGeom>
            <a:solidFill>
              <a:schemeClr val="accent1"/>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2" tIns="45702" rIns="45702" bIns="45702" numCol="1" spcCol="0" rtlCol="0" fromWordArt="0" anchor="ctr" anchorCtr="0" forceAA="0" compatLnSpc="1">
              <a:prstTxWarp prst="textNoShape">
                <a:avLst/>
              </a:prstTxWarp>
              <a:noAutofit/>
            </a:bodyPr>
            <a:lstStyle/>
            <a:p>
              <a:pPr marL="0" marR="0" lvl="0" indent="0" algn="ctr" defTabSz="685329" rtl="0" eaLnBrk="1" fontAlgn="auto" latinLnBrk="0" hangingPunct="1">
                <a:lnSpc>
                  <a:spcPct val="100000"/>
                </a:lnSpc>
                <a:spcBef>
                  <a:spcPts val="0"/>
                </a:spcBef>
                <a:spcAft>
                  <a:spcPts val="0"/>
                </a:spcAft>
                <a:buClrTx/>
                <a:buSzTx/>
                <a:buFontTx/>
                <a:buNone/>
                <a:tabLst/>
                <a:defRPr/>
              </a:pPr>
              <a:r>
                <a:rPr kumimoji="0" lang="en-US" sz="1372" b="1" i="0" u="none" strike="noStrike" kern="1200" cap="none" spc="-53" normalizeH="0" baseline="0" noProof="0" dirty="0">
                  <a:ln>
                    <a:noFill/>
                  </a:ln>
                  <a:solidFill>
                    <a:srgbClr val="FFFFFF"/>
                  </a:solidFill>
                  <a:effectLst/>
                  <a:uLnTx/>
                  <a:uFillTx/>
                  <a:latin typeface="Segoe UI Light"/>
                  <a:ea typeface="Segoe UI" pitchFamily="34" charset="0"/>
                  <a:cs typeface="Segoe UI" pitchFamily="34" charset="0"/>
                </a:rPr>
                <a:t>Azure Blob Storage</a:t>
              </a:r>
            </a:p>
          </p:txBody>
        </p:sp>
        <p:sp>
          <p:nvSpPr>
            <p:cNvPr id="64" name="Rounded Rectangle 63"/>
            <p:cNvSpPr/>
            <p:nvPr/>
          </p:nvSpPr>
          <p:spPr>
            <a:xfrm>
              <a:off x="601543" y="2701796"/>
              <a:ext cx="1507746" cy="527124"/>
            </a:xfrm>
            <a:prstGeom prst="roundRect">
              <a:avLst>
                <a:gd name="adj" fmla="val 8460"/>
              </a:avLst>
            </a:prstGeom>
            <a:solidFill>
              <a:schemeClr val="accent1"/>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2" tIns="45702" rIns="45702" bIns="45702" numCol="1" spcCol="0" rtlCol="0" fromWordArt="0" anchor="ctr" anchorCtr="0" forceAA="0" compatLnSpc="1">
              <a:prstTxWarp prst="textNoShape">
                <a:avLst/>
              </a:prstTxWarp>
              <a:noAutofit/>
            </a:bodyPr>
            <a:lstStyle/>
            <a:p>
              <a:pPr marL="0" marR="0" lvl="0" indent="0" algn="ctr" defTabSz="685329" rtl="0" eaLnBrk="1" fontAlgn="auto" latinLnBrk="0" hangingPunct="1">
                <a:lnSpc>
                  <a:spcPct val="100000"/>
                </a:lnSpc>
                <a:spcBef>
                  <a:spcPts val="0"/>
                </a:spcBef>
                <a:spcAft>
                  <a:spcPts val="0"/>
                </a:spcAft>
                <a:buClrTx/>
                <a:buSzTx/>
                <a:buFontTx/>
                <a:buNone/>
                <a:tabLst/>
                <a:defRPr/>
              </a:pPr>
              <a:r>
                <a:rPr kumimoji="0" lang="en-US" sz="1372" b="1" i="0" u="none" strike="noStrike" kern="1200" cap="none" spc="-53" normalizeH="0" baseline="0" noProof="0" dirty="0">
                  <a:ln>
                    <a:noFill/>
                  </a:ln>
                  <a:solidFill>
                    <a:srgbClr val="FFFFFF"/>
                  </a:solidFill>
                  <a:effectLst/>
                  <a:uLnTx/>
                  <a:uFillTx/>
                  <a:latin typeface="Segoe UI Light"/>
                  <a:ea typeface="Segoe UI" pitchFamily="34" charset="0"/>
                  <a:cs typeface="Segoe UI" pitchFamily="34" charset="0"/>
                </a:rPr>
                <a:t>Azure Event Hubs</a:t>
              </a:r>
            </a:p>
          </p:txBody>
        </p:sp>
        <p:sp>
          <p:nvSpPr>
            <p:cNvPr id="92" name="Rounded Rectangle 91"/>
            <p:cNvSpPr/>
            <p:nvPr/>
          </p:nvSpPr>
          <p:spPr>
            <a:xfrm>
              <a:off x="494672" y="4601600"/>
              <a:ext cx="1761186" cy="527124"/>
            </a:xfrm>
            <a:prstGeom prst="roundRect">
              <a:avLst>
                <a:gd name="adj" fmla="val 8460"/>
              </a:avLst>
            </a:prstGeom>
            <a:solidFill>
              <a:schemeClr val="accent1"/>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2" tIns="45702" rIns="45702" bIns="45702" numCol="1" spcCol="0" rtlCol="0" fromWordArt="0" anchor="ctr" anchorCtr="0" forceAA="0" compatLnSpc="1">
              <a:prstTxWarp prst="textNoShape">
                <a:avLst/>
              </a:prstTxWarp>
              <a:noAutofit/>
            </a:bodyPr>
            <a:lstStyle/>
            <a:p>
              <a:pPr marL="0" marR="0" lvl="0" indent="0" algn="ctr" defTabSz="685329" rtl="0" eaLnBrk="1" fontAlgn="auto" latinLnBrk="0" hangingPunct="1">
                <a:lnSpc>
                  <a:spcPct val="100000"/>
                </a:lnSpc>
                <a:spcBef>
                  <a:spcPts val="0"/>
                </a:spcBef>
                <a:spcAft>
                  <a:spcPts val="0"/>
                </a:spcAft>
                <a:buClrTx/>
                <a:buSzTx/>
                <a:buFontTx/>
                <a:buNone/>
                <a:tabLst/>
                <a:defRPr/>
              </a:pPr>
              <a:r>
                <a:rPr kumimoji="0" lang="en-US" sz="1372" b="1" i="0" u="none" strike="noStrike" kern="1200" cap="none" spc="-53" normalizeH="0" baseline="0" noProof="0" dirty="0">
                  <a:ln>
                    <a:noFill/>
                  </a:ln>
                  <a:solidFill>
                    <a:srgbClr val="FFFFFF"/>
                  </a:solidFill>
                  <a:effectLst/>
                  <a:uLnTx/>
                  <a:uFillTx/>
                  <a:latin typeface="Segoe UI Light"/>
                  <a:ea typeface="Segoe UI" pitchFamily="34" charset="0"/>
                  <a:cs typeface="Segoe UI" pitchFamily="34" charset="0"/>
                </a:rPr>
                <a:t>Reference Data</a:t>
              </a:r>
            </a:p>
          </p:txBody>
        </p:sp>
        <p:sp>
          <p:nvSpPr>
            <p:cNvPr id="4" name="Rounded Rectangle 3"/>
            <p:cNvSpPr/>
            <p:nvPr/>
          </p:nvSpPr>
          <p:spPr bwMode="auto">
            <a:xfrm>
              <a:off x="467328" y="2501817"/>
              <a:ext cx="1815874" cy="1535316"/>
            </a:xfrm>
            <a:prstGeom prst="roundRect">
              <a:avLst/>
            </a:prstGeom>
            <a:noFill/>
            <a:ln>
              <a:solidFill>
                <a:srgbClr val="7FBA00"/>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endParaRPr>
            </a:p>
          </p:txBody>
        </p:sp>
      </p:grpSp>
      <p:grpSp>
        <p:nvGrpSpPr>
          <p:cNvPr id="18" name="Group 17"/>
          <p:cNvGrpSpPr/>
          <p:nvPr/>
        </p:nvGrpSpPr>
        <p:grpSpPr>
          <a:xfrm>
            <a:off x="3654391" y="2149584"/>
            <a:ext cx="4905605" cy="3449933"/>
            <a:chOff x="3983712" y="2006399"/>
            <a:chExt cx="4906301" cy="3450422"/>
          </a:xfrm>
        </p:grpSpPr>
        <p:sp>
          <p:nvSpPr>
            <p:cNvPr id="84" name="Rectangle 83"/>
            <p:cNvSpPr>
              <a:spLocks noChangeAspect="1"/>
            </p:cNvSpPr>
            <p:nvPr/>
          </p:nvSpPr>
          <p:spPr bwMode="auto">
            <a:xfrm>
              <a:off x="3983712" y="2006399"/>
              <a:ext cx="4906301" cy="345042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960" b="1" i="0" u="none" strike="noStrike" kern="1200" cap="all" spc="0" normalizeH="0" baseline="0" noProof="0">
                <a:ln>
                  <a:noFill/>
                </a:ln>
                <a:gradFill>
                  <a:gsLst>
                    <a:gs pos="2917">
                      <a:srgbClr val="FFFFFF"/>
                    </a:gs>
                    <a:gs pos="100000">
                      <a:srgbClr val="FFFFFF"/>
                    </a:gs>
                  </a:gsLst>
                  <a:lin ang="5400000" scaled="0"/>
                </a:gradFill>
                <a:effectLst/>
                <a:uLnTx/>
                <a:uFillTx/>
                <a:latin typeface="Segoe UI Light"/>
                <a:ea typeface="MS PGothic" charset="0"/>
                <a:cs typeface="Segoe UI Semibold" panose="020B0702040204020203" pitchFamily="34" charset="0"/>
              </a:endParaRPr>
            </a:p>
          </p:txBody>
        </p:sp>
        <p:sp>
          <p:nvSpPr>
            <p:cNvPr id="105" name="Freeform 88"/>
            <p:cNvSpPr>
              <a:spLocks noEditPoints="1"/>
            </p:cNvSpPr>
            <p:nvPr/>
          </p:nvSpPr>
          <p:spPr bwMode="black">
            <a:xfrm>
              <a:off x="4061842" y="5120017"/>
              <a:ext cx="258724" cy="277328"/>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a:ln>
                  <a:noFill/>
                </a:ln>
                <a:solidFill>
                  <a:srgbClr val="505050"/>
                </a:solidFill>
                <a:effectLst/>
                <a:uLnTx/>
                <a:uFillTx/>
                <a:latin typeface="Segoe UI Light"/>
                <a:ea typeface="+mn-ea"/>
                <a:cs typeface="+mn-cs"/>
              </a:endParaRPr>
            </a:p>
          </p:txBody>
        </p:sp>
        <p:sp>
          <p:nvSpPr>
            <p:cNvPr id="106" name="TextBox 105"/>
            <p:cNvSpPr txBox="1"/>
            <p:nvPr/>
          </p:nvSpPr>
          <p:spPr>
            <a:xfrm>
              <a:off x="4191203" y="5140262"/>
              <a:ext cx="4667473" cy="230865"/>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00" b="1" i="0" u="none" strike="noStrike" kern="1200" cap="none" spc="-70" normalizeH="0" baseline="0" noProof="0" dirty="0">
                  <a:ln>
                    <a:noFill/>
                  </a:ln>
                  <a:solidFill>
                    <a:srgbClr val="FFFFFF"/>
                  </a:solidFill>
                  <a:effectLst/>
                  <a:uLnTx/>
                  <a:uFillTx/>
                  <a:latin typeface="Segoe UI Light"/>
                  <a:ea typeface="+mn-ea"/>
                  <a:cs typeface="+mn-cs"/>
                </a:rPr>
                <a:t>Query runs continuously against incoming stream of events</a:t>
              </a:r>
            </a:p>
          </p:txBody>
        </p:sp>
        <p:sp>
          <p:nvSpPr>
            <p:cNvPr id="85" name="Rectangle 84"/>
            <p:cNvSpPr>
              <a:spLocks noChangeAspect="1"/>
            </p:cNvSpPr>
            <p:nvPr/>
          </p:nvSpPr>
          <p:spPr bwMode="auto">
            <a:xfrm>
              <a:off x="6501567" y="2501818"/>
              <a:ext cx="1898269" cy="2459585"/>
            </a:xfrm>
            <a:prstGeom prst="rect">
              <a:avLst/>
            </a:prstGeom>
            <a:solidFill>
              <a:srgbClr val="FF8C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13924" rtl="0" eaLnBrk="1" fontAlgn="auto" latinLnBrk="0" hangingPunct="1">
                <a:lnSpc>
                  <a:spcPct val="100000"/>
                </a:lnSpc>
                <a:spcBef>
                  <a:spcPts val="0"/>
                </a:spcBef>
                <a:spcAft>
                  <a:spcPts val="0"/>
                </a:spcAft>
                <a:buClrTx/>
                <a:buSzTx/>
                <a:buFontTx/>
                <a:buNone/>
                <a:tabLst/>
                <a:defRPr/>
              </a:pPr>
              <a:r>
                <a:rPr lang="en-US" sz="1961" b="1" spc="-50" dirty="0" smtClean="0">
                  <a:gradFill>
                    <a:gsLst>
                      <a:gs pos="0">
                        <a:srgbClr val="FFFFFF"/>
                      </a:gs>
                      <a:gs pos="100000">
                        <a:srgbClr val="FFFFFF"/>
                      </a:gs>
                    </a:gsLst>
                    <a:lin ang="5400000" scaled="0"/>
                  </a:gradFill>
                  <a:latin typeface="Segoe UI Light"/>
                  <a:ea typeface="Tahoma" panose="020B0604030504040204" pitchFamily="34" charset="0"/>
                  <a:cs typeface="Segoe UI" pitchFamily="34" charset="0"/>
                </a:rPr>
                <a:t>STREAM ANALYTICS QUERIES</a:t>
              </a:r>
              <a:endParaRPr kumimoji="0" lang="en-US" sz="1400" b="1" i="0" u="none" strike="noStrike" kern="1200" cap="none" spc="0" normalizeH="0" baseline="0" noProof="0" dirty="0">
                <a:ln>
                  <a:noFill/>
                </a:ln>
                <a:solidFill>
                  <a:srgbClr val="505050"/>
                </a:solidFill>
                <a:effectLst/>
                <a:uLnTx/>
                <a:uFillTx/>
                <a:latin typeface="Segoe UI Light"/>
                <a:ea typeface="Tahoma" panose="020B0604030504040204" pitchFamily="34" charset="0"/>
                <a:cs typeface="Arial" panose="020B0604020202020204" pitchFamily="34" charset="0"/>
              </a:endParaRPr>
            </a:p>
          </p:txBody>
        </p:sp>
        <p:cxnSp>
          <p:nvCxnSpPr>
            <p:cNvPr id="17" name="Straight Arrow Connector 16"/>
            <p:cNvCxnSpPr/>
            <p:nvPr/>
          </p:nvCxnSpPr>
          <p:spPr>
            <a:xfrm flipV="1">
              <a:off x="5992659" y="3727528"/>
              <a:ext cx="384482" cy="8164"/>
            </a:xfrm>
            <a:prstGeom prst="straightConnector1">
              <a:avLst/>
            </a:prstGeom>
            <a:ln w="28575">
              <a:solidFill>
                <a:schemeClr val="bg2">
                  <a:lumMod val="75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3" name="Group 12"/>
            <p:cNvGrpSpPr/>
            <p:nvPr/>
          </p:nvGrpSpPr>
          <p:grpSpPr>
            <a:xfrm>
              <a:off x="4546561" y="3595001"/>
              <a:ext cx="1340689" cy="273219"/>
              <a:chOff x="4546561" y="3617817"/>
              <a:chExt cx="1340689" cy="273219"/>
            </a:xfrm>
          </p:grpSpPr>
          <p:sp>
            <p:nvSpPr>
              <p:cNvPr id="42" name="Rectangle 41"/>
              <p:cNvSpPr/>
              <p:nvPr/>
            </p:nvSpPr>
            <p:spPr bwMode="auto">
              <a:xfrm>
                <a:off x="4546561" y="3617817"/>
                <a:ext cx="324862" cy="27321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endParaRPr>
              </a:p>
            </p:txBody>
          </p:sp>
          <p:sp>
            <p:nvSpPr>
              <p:cNvPr id="43" name="Rectangle 42"/>
              <p:cNvSpPr/>
              <p:nvPr/>
            </p:nvSpPr>
            <p:spPr bwMode="auto">
              <a:xfrm>
                <a:off x="4878578" y="3617817"/>
                <a:ext cx="324862" cy="273219"/>
              </a:xfrm>
              <a:prstGeom prst="rect">
                <a:avLst/>
              </a:prstGeom>
              <a:solidFill>
                <a:srgbClr val="7FBA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endParaRPr>
              </a:p>
            </p:txBody>
          </p:sp>
          <p:sp>
            <p:nvSpPr>
              <p:cNvPr id="44" name="Rectangle 43"/>
              <p:cNvSpPr/>
              <p:nvPr/>
            </p:nvSpPr>
            <p:spPr bwMode="auto">
              <a:xfrm>
                <a:off x="5221477" y="3617817"/>
                <a:ext cx="324862" cy="273219"/>
              </a:xfrm>
              <a:prstGeom prst="rect">
                <a:avLst/>
              </a:prstGeom>
              <a:solidFill>
                <a:srgbClr val="FF8C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endParaRPr>
              </a:p>
            </p:txBody>
          </p:sp>
          <p:sp>
            <p:nvSpPr>
              <p:cNvPr id="45" name="Rectangle 44"/>
              <p:cNvSpPr/>
              <p:nvPr/>
            </p:nvSpPr>
            <p:spPr bwMode="auto">
              <a:xfrm>
                <a:off x="5562388" y="3617817"/>
                <a:ext cx="324862" cy="273219"/>
              </a:xfrm>
              <a:prstGeom prst="rect">
                <a:avLst/>
              </a:prstGeom>
              <a:solidFill>
                <a:srgbClr val="7FBA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endParaRPr>
              </a:p>
            </p:txBody>
          </p:sp>
        </p:grpSp>
      </p:grpSp>
      <p:cxnSp>
        <p:nvCxnSpPr>
          <p:cNvPr id="55" name="Straight Arrow Connector 54"/>
          <p:cNvCxnSpPr>
            <a:endCxn id="49" idx="1"/>
          </p:cNvCxnSpPr>
          <p:nvPr/>
        </p:nvCxnSpPr>
        <p:spPr>
          <a:xfrm>
            <a:off x="8647521" y="3872510"/>
            <a:ext cx="765215" cy="1"/>
          </a:xfrm>
          <a:prstGeom prst="straightConnector1">
            <a:avLst/>
          </a:prstGeom>
          <a:ln w="28575">
            <a:solidFill>
              <a:schemeClr val="bg2">
                <a:lumMod val="75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7" name="TextBox 56"/>
          <p:cNvSpPr txBox="1"/>
          <p:nvPr/>
        </p:nvSpPr>
        <p:spPr>
          <a:xfrm>
            <a:off x="3995588" y="3401252"/>
            <a:ext cx="1843884" cy="1301635"/>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961" b="1" i="0" u="none" strike="noStrike" kern="1200" cap="none" spc="-70" normalizeH="0" baseline="0" noProof="0" dirty="0" smtClean="0">
                <a:ln>
                  <a:noFill/>
                </a:ln>
                <a:solidFill>
                  <a:srgbClr val="FFFFFF"/>
                </a:solidFill>
                <a:effectLst/>
                <a:uLnTx/>
                <a:uFillTx/>
                <a:latin typeface="Segoe UI Light"/>
                <a:ea typeface="+mn-ea"/>
                <a:cs typeface="+mn-cs"/>
              </a:rPr>
              <a:t>EVENTS</a:t>
            </a:r>
            <a:endParaRPr kumimoji="0" lang="en-US" sz="1961" b="1" i="0" u="none" strike="noStrike" kern="1200" cap="none" spc="-70" normalizeH="0" baseline="0" noProof="0" dirty="0">
              <a:ln>
                <a:noFill/>
              </a:ln>
              <a:solidFill>
                <a:srgbClr val="FFFFFF"/>
              </a:solidFill>
              <a:effectLst/>
              <a:uLnTx/>
              <a:uFillTx/>
              <a:latin typeface="Segoe UI Light"/>
              <a:ea typeface="+mn-ea"/>
              <a:cs typeface="+mn-cs"/>
            </a:endParaRPr>
          </a:p>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400" b="1" i="0" u="none" strike="noStrike" kern="1200" cap="none" spc="-70" normalizeH="0" baseline="0" noProof="0" dirty="0">
              <a:ln>
                <a:noFill/>
              </a:ln>
              <a:gradFill>
                <a:gsLst>
                  <a:gs pos="2917">
                    <a:srgbClr val="505050"/>
                  </a:gs>
                  <a:gs pos="30000">
                    <a:srgbClr val="505050"/>
                  </a:gs>
                </a:gsLst>
                <a:lin ang="5400000" scaled="0"/>
              </a:gradFill>
              <a:effectLst/>
              <a:uLnTx/>
              <a:uFillTx/>
              <a:latin typeface="Segoe UI Light"/>
              <a:ea typeface="+mn-ea"/>
              <a:cs typeface="+mn-cs"/>
            </a:endParaRPr>
          </a:p>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372" b="1" i="0" u="none" strike="noStrike" kern="1200" cap="none" spc="-70" normalizeH="0" baseline="0" noProof="0" dirty="0">
                <a:ln>
                  <a:noFill/>
                </a:ln>
                <a:solidFill>
                  <a:srgbClr val="FFFFFF"/>
                </a:solidFill>
                <a:effectLst/>
                <a:uLnTx/>
                <a:uFillTx/>
                <a:latin typeface="Segoe UI Light" panose="020B0502040204020203" pitchFamily="34" charset="0"/>
                <a:ea typeface="+mn-ea"/>
                <a:cs typeface="+mn-cs"/>
              </a:rPr>
              <a:t>Have a defined schema and are temporal (sequenced in time)</a:t>
            </a:r>
          </a:p>
        </p:txBody>
      </p:sp>
      <p:cxnSp>
        <p:nvCxnSpPr>
          <p:cNvPr id="20" name="Straight Arrow Connector 19"/>
          <p:cNvCxnSpPr/>
          <p:nvPr/>
        </p:nvCxnSpPr>
        <p:spPr>
          <a:xfrm>
            <a:off x="2779265" y="3872511"/>
            <a:ext cx="1364324" cy="4081"/>
          </a:xfrm>
          <a:prstGeom prst="straightConnector1">
            <a:avLst/>
          </a:prstGeom>
          <a:ln w="28575">
            <a:solidFill>
              <a:schemeClr val="bg2">
                <a:lumMod val="7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flipV="1">
            <a:off x="2801656" y="5005902"/>
            <a:ext cx="3053613" cy="2"/>
          </a:xfrm>
          <a:prstGeom prst="straightConnector1">
            <a:avLst/>
          </a:prstGeom>
          <a:ln w="28575">
            <a:solidFill>
              <a:schemeClr val="bg2">
                <a:lumMod val="75000"/>
              </a:schemeClr>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35" name="Picture 34"/>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4421934" y="2370780"/>
            <a:ext cx="1010230" cy="1010230"/>
          </a:xfrm>
          <a:prstGeom prst="rect">
            <a:avLst/>
          </a:prstGeom>
        </p:spPr>
      </p:pic>
      <p:sp>
        <p:nvSpPr>
          <p:cNvPr id="49" name="Rectangle 48"/>
          <p:cNvSpPr/>
          <p:nvPr/>
        </p:nvSpPr>
        <p:spPr bwMode="auto">
          <a:xfrm>
            <a:off x="9412736" y="2147544"/>
            <a:ext cx="2166695" cy="344993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45713" bIns="91427" numCol="1" spcCol="0" rtlCol="0" fromWordArt="0" anchor="t" anchorCtr="0" forceAA="0" compatLnSpc="1">
            <a:prstTxWarp prst="textNoShape">
              <a:avLst/>
            </a:prstTxWarp>
            <a:noAutofit/>
          </a:bodyPr>
          <a:lstStyle/>
          <a:p>
            <a:pPr marL="0" marR="0" lvl="0" indent="0" algn="ctr" defTabSz="913924" rtl="0" eaLnBrk="1" fontAlgn="auto" latinLnBrk="0" hangingPunct="1">
              <a:lnSpc>
                <a:spcPct val="100000"/>
              </a:lnSpc>
              <a:spcBef>
                <a:spcPts val="0"/>
              </a:spcBef>
              <a:spcAft>
                <a:spcPts val="0"/>
              </a:spcAft>
              <a:buClrTx/>
              <a:buSzTx/>
              <a:buFontTx/>
              <a:buNone/>
              <a:tabLst/>
              <a:defRPr/>
            </a:pPr>
            <a:r>
              <a:rPr kumimoji="0" lang="en-US" sz="1961" b="1" i="0" u="none" strike="noStrike" kern="1200" cap="none" spc="-50" normalizeH="0" baseline="0" noProof="0" dirty="0" smtClean="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OUTPUT</a:t>
            </a:r>
            <a:endParaRPr kumimoji="0" lang="en-US" sz="1961" b="1" i="0" u="none" strike="noStrike" kern="1200" cap="none" spc="-5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33" name="Rounded Rectangle 32"/>
          <p:cNvSpPr/>
          <p:nvPr/>
        </p:nvSpPr>
        <p:spPr>
          <a:xfrm>
            <a:off x="9755804" y="2591220"/>
            <a:ext cx="1480558" cy="572513"/>
          </a:xfrm>
          <a:prstGeom prst="roundRect">
            <a:avLst>
              <a:gd name="adj" fmla="val 8460"/>
            </a:avLst>
          </a:prstGeom>
          <a:solidFill>
            <a:schemeClr val="accent1"/>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2" tIns="45702" rIns="45702" bIns="45702" numCol="1" spcCol="0" rtlCol="0" fromWordArt="0" anchor="ctr" anchorCtr="0" forceAA="0" compatLnSpc="1">
            <a:prstTxWarp prst="textNoShape">
              <a:avLst/>
            </a:prstTxWarp>
            <a:noAutofit/>
          </a:bodyPr>
          <a:lstStyle/>
          <a:p>
            <a:pPr marL="0" marR="0" lvl="0" indent="0" algn="ctr" defTabSz="685329"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53" normalizeH="0" baseline="0" noProof="0" dirty="0">
                <a:ln>
                  <a:noFill/>
                </a:ln>
                <a:solidFill>
                  <a:srgbClr val="FFFFFF"/>
                </a:solidFill>
                <a:effectLst/>
                <a:uLnTx/>
                <a:uFillTx/>
                <a:latin typeface="Segoe UI Light"/>
                <a:ea typeface="Segoe UI" pitchFamily="34" charset="0"/>
                <a:cs typeface="Segoe UI" pitchFamily="34" charset="0"/>
              </a:rPr>
              <a:t>Azure SQL DB</a:t>
            </a:r>
          </a:p>
        </p:txBody>
      </p:sp>
      <p:sp>
        <p:nvSpPr>
          <p:cNvPr id="61" name="Rounded Rectangle 60"/>
          <p:cNvSpPr/>
          <p:nvPr/>
        </p:nvSpPr>
        <p:spPr>
          <a:xfrm>
            <a:off x="9755804" y="3768565"/>
            <a:ext cx="1480558" cy="592690"/>
          </a:xfrm>
          <a:prstGeom prst="roundRect">
            <a:avLst>
              <a:gd name="adj" fmla="val 8460"/>
            </a:avLst>
          </a:prstGeom>
          <a:solidFill>
            <a:schemeClr val="accent1"/>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2" tIns="45702" rIns="45702" bIns="45702" numCol="1" spcCol="0" rtlCol="0" fromWordArt="0" anchor="ctr" anchorCtr="0" forceAA="0" compatLnSpc="1">
            <a:prstTxWarp prst="textNoShape">
              <a:avLst/>
            </a:prstTxWarp>
            <a:noAutofit/>
          </a:bodyPr>
          <a:lstStyle/>
          <a:p>
            <a:pPr marL="0" marR="0" lvl="0" indent="0" algn="ctr" defTabSz="685329"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53" normalizeH="0" baseline="0" noProof="0" dirty="0">
                <a:ln>
                  <a:noFill/>
                </a:ln>
                <a:solidFill>
                  <a:srgbClr val="FFFFFF"/>
                </a:solidFill>
                <a:effectLst/>
                <a:uLnTx/>
                <a:uFillTx/>
                <a:latin typeface="Segoe UI Light"/>
                <a:ea typeface="Segoe UI" pitchFamily="34" charset="0"/>
                <a:cs typeface="Segoe UI" pitchFamily="34" charset="0"/>
              </a:rPr>
              <a:t>Azure Event Hubs</a:t>
            </a:r>
          </a:p>
        </p:txBody>
      </p:sp>
      <p:sp>
        <p:nvSpPr>
          <p:cNvPr id="115" name="Rounded Rectangle 114"/>
          <p:cNvSpPr/>
          <p:nvPr/>
        </p:nvSpPr>
        <p:spPr>
          <a:xfrm>
            <a:off x="9755804" y="3203704"/>
            <a:ext cx="1480558" cy="527049"/>
          </a:xfrm>
          <a:prstGeom prst="roundRect">
            <a:avLst>
              <a:gd name="adj" fmla="val 8460"/>
            </a:avLst>
          </a:prstGeom>
          <a:solidFill>
            <a:schemeClr val="accent1"/>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2" tIns="45702" rIns="45702" bIns="45702" numCol="1" spcCol="0" rtlCol="0" fromWordArt="0" anchor="ctr" anchorCtr="0" forceAA="0" compatLnSpc="1">
            <a:prstTxWarp prst="textNoShape">
              <a:avLst/>
            </a:prstTxWarp>
            <a:noAutofit/>
          </a:bodyPr>
          <a:lstStyle/>
          <a:p>
            <a:pPr marL="0" marR="0" lvl="0" indent="0" algn="ctr" defTabSz="685329"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53" normalizeH="0" baseline="0" noProof="0" dirty="0">
                <a:ln>
                  <a:noFill/>
                </a:ln>
                <a:solidFill>
                  <a:srgbClr val="FFFFFF"/>
                </a:solidFill>
                <a:effectLst/>
                <a:uLnTx/>
                <a:uFillTx/>
                <a:latin typeface="Segoe UI Light"/>
                <a:ea typeface="Segoe UI" pitchFamily="34" charset="0"/>
                <a:cs typeface="Segoe UI" pitchFamily="34" charset="0"/>
              </a:rPr>
              <a:t>Azure Blob Storage</a:t>
            </a:r>
          </a:p>
        </p:txBody>
      </p:sp>
      <p:sp>
        <p:nvSpPr>
          <p:cNvPr id="32" name="Rounded Rectangle 31"/>
          <p:cNvSpPr/>
          <p:nvPr/>
        </p:nvSpPr>
        <p:spPr>
          <a:xfrm>
            <a:off x="9755804" y="4399067"/>
            <a:ext cx="1480558" cy="527049"/>
          </a:xfrm>
          <a:prstGeom prst="roundRect">
            <a:avLst>
              <a:gd name="adj" fmla="val 8460"/>
            </a:avLst>
          </a:prstGeom>
          <a:solidFill>
            <a:schemeClr val="accent1"/>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2" tIns="45702" rIns="45702" bIns="45702" numCol="1" spcCol="0" rtlCol="0" fromWordArt="0" anchor="ctr" anchorCtr="0" forceAA="0" compatLnSpc="1">
            <a:prstTxWarp prst="textNoShape">
              <a:avLst/>
            </a:prstTxWarp>
            <a:noAutofit/>
          </a:bodyPr>
          <a:lstStyle/>
          <a:p>
            <a:pPr marL="0" marR="0" lvl="0" indent="0" algn="ctr" defTabSz="685329"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53" normalizeH="0" baseline="0" noProof="0" dirty="0">
                <a:ln>
                  <a:noFill/>
                </a:ln>
                <a:solidFill>
                  <a:srgbClr val="FFFFFF"/>
                </a:solidFill>
                <a:effectLst/>
                <a:uLnTx/>
                <a:uFillTx/>
                <a:latin typeface="Segoe UI Light"/>
                <a:ea typeface="Segoe UI" pitchFamily="34" charset="0"/>
                <a:cs typeface="Segoe UI" pitchFamily="34" charset="0"/>
              </a:rPr>
              <a:t>Azure </a:t>
            </a:r>
            <a:r>
              <a:rPr lang="en-US" sz="1400" b="1" spc="-53" dirty="0" smtClean="0">
                <a:solidFill>
                  <a:srgbClr val="FFFFFF"/>
                </a:solidFill>
                <a:latin typeface="Segoe UI Light"/>
                <a:ea typeface="Segoe UI" pitchFamily="34" charset="0"/>
                <a:cs typeface="Segoe UI" pitchFamily="34" charset="0"/>
              </a:rPr>
              <a:t>Table</a:t>
            </a:r>
            <a:r>
              <a:rPr kumimoji="0" lang="en-US" sz="1400" b="1" i="0" u="none" strike="noStrike" kern="1200" cap="none" spc="-53" normalizeH="0" baseline="0" noProof="0" dirty="0" smtClean="0">
                <a:ln>
                  <a:noFill/>
                </a:ln>
                <a:solidFill>
                  <a:srgbClr val="FFFFFF"/>
                </a:solidFill>
                <a:effectLst/>
                <a:uLnTx/>
                <a:uFillTx/>
                <a:latin typeface="Segoe UI Light"/>
                <a:ea typeface="Segoe UI" pitchFamily="34" charset="0"/>
                <a:cs typeface="Segoe UI" pitchFamily="34" charset="0"/>
              </a:rPr>
              <a:t> </a:t>
            </a:r>
            <a:r>
              <a:rPr kumimoji="0" lang="en-US" sz="1400" b="1" i="0" u="none" strike="noStrike" kern="1200" cap="none" spc="-53" normalizeH="0" baseline="0" noProof="0" dirty="0">
                <a:ln>
                  <a:noFill/>
                </a:ln>
                <a:solidFill>
                  <a:srgbClr val="FFFFFF"/>
                </a:solidFill>
                <a:effectLst/>
                <a:uLnTx/>
                <a:uFillTx/>
                <a:latin typeface="Segoe UI Light"/>
                <a:ea typeface="Segoe UI" pitchFamily="34" charset="0"/>
                <a:cs typeface="Segoe UI" pitchFamily="34" charset="0"/>
              </a:rPr>
              <a:t>Storage</a:t>
            </a:r>
          </a:p>
        </p:txBody>
      </p:sp>
      <p:sp>
        <p:nvSpPr>
          <p:cNvPr id="37" name="Rounded Rectangle 36"/>
          <p:cNvSpPr/>
          <p:nvPr/>
        </p:nvSpPr>
        <p:spPr>
          <a:xfrm>
            <a:off x="9755804" y="4963061"/>
            <a:ext cx="1480558" cy="527049"/>
          </a:xfrm>
          <a:prstGeom prst="roundRect">
            <a:avLst>
              <a:gd name="adj" fmla="val 8460"/>
            </a:avLst>
          </a:prstGeom>
          <a:solidFill>
            <a:schemeClr val="accent1"/>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2" tIns="45702" rIns="45702" bIns="45702" numCol="1" spcCol="0" rtlCol="0" fromWordArt="0" anchor="ctr" anchorCtr="0" forceAA="0" compatLnSpc="1">
            <a:prstTxWarp prst="textNoShape">
              <a:avLst/>
            </a:prstTxWarp>
            <a:noAutofit/>
          </a:bodyPr>
          <a:lstStyle/>
          <a:p>
            <a:pPr marL="0" marR="0" lvl="0" indent="0" algn="ctr" defTabSz="685329"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53" normalizeH="0" baseline="0" noProof="0" dirty="0" smtClean="0">
                <a:ln>
                  <a:noFill/>
                </a:ln>
                <a:solidFill>
                  <a:srgbClr val="FFFFFF"/>
                </a:solidFill>
                <a:effectLst/>
                <a:uLnTx/>
                <a:uFillTx/>
                <a:latin typeface="Segoe UI Light"/>
                <a:ea typeface="Segoe UI" pitchFamily="34" charset="0"/>
                <a:cs typeface="Segoe UI" pitchFamily="34" charset="0"/>
              </a:rPr>
              <a:t>Power BI</a:t>
            </a:r>
            <a:endParaRPr kumimoji="0" lang="en-US" sz="1400" b="1" i="0" u="none" strike="noStrike" kern="1200" cap="none" spc="-53" normalizeH="0" baseline="0" noProof="0" dirty="0">
              <a:ln>
                <a:noFill/>
              </a:ln>
              <a:solidFill>
                <a:srgbClr val="FFFFFF"/>
              </a:solidFill>
              <a:effectLst/>
              <a:uLnTx/>
              <a:uFillTx/>
              <a:latin typeface="Segoe UI Light"/>
              <a:ea typeface="Segoe UI" pitchFamily="34" charset="0"/>
              <a:cs typeface="Segoe UI" pitchFamily="34" charset="0"/>
            </a:endParaRPr>
          </a:p>
        </p:txBody>
      </p:sp>
    </p:spTree>
    <p:extLst>
      <p:ext uri="{BB962C8B-B14F-4D97-AF65-F5344CB8AC3E}">
        <p14:creationId xmlns:p14="http://schemas.microsoft.com/office/powerpoint/2010/main" val="5430345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7"/>
                                        </p:tgtEl>
                                        <p:attrNameLst>
                                          <p:attrName>style.visibility</p:attrName>
                                        </p:attrNameLst>
                                      </p:cBhvr>
                                      <p:to>
                                        <p:strVal val="visible"/>
                                      </p:to>
                                    </p:set>
                                    <p:animEffect transition="in" filter="fade">
                                      <p:cBhvr>
                                        <p:cTn id="10" dur="500"/>
                                        <p:tgtEl>
                                          <p:spTgt spid="57"/>
                                        </p:tgtEl>
                                      </p:cBhvr>
                                    </p:animEffect>
                                  </p:childTnLst>
                                </p:cTn>
                              </p:par>
                              <p:par>
                                <p:cTn id="11" presetID="10" presetClass="entr" presetSubtype="0"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500"/>
                                        <p:tgtEl>
                                          <p:spTgt spid="20"/>
                                        </p:tgtEl>
                                      </p:cBhvr>
                                    </p:animEffect>
                                  </p:childTnLst>
                                </p:cTn>
                              </p:par>
                              <p:par>
                                <p:cTn id="14" presetID="10" presetClass="entr" presetSubtype="0" fill="hold" nodeType="with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fade">
                                      <p:cBhvr>
                                        <p:cTn id="16" dur="500"/>
                                        <p:tgtEl>
                                          <p:spTgt spid="36"/>
                                        </p:tgtEl>
                                      </p:cBhvr>
                                    </p:animEffect>
                                  </p:childTnLst>
                                </p:cTn>
                              </p:par>
                              <p:par>
                                <p:cTn id="17" presetID="10" presetClass="entr" presetSubtype="0" fill="hold" nodeType="withEffect">
                                  <p:stCondLst>
                                    <p:cond delay="0"/>
                                  </p:stCondLst>
                                  <p:childTnLst>
                                    <p:set>
                                      <p:cBhvr>
                                        <p:cTn id="18" dur="1" fill="hold">
                                          <p:stCondLst>
                                            <p:cond delay="0"/>
                                          </p:stCondLst>
                                        </p:cTn>
                                        <p:tgtEl>
                                          <p:spTgt spid="35"/>
                                        </p:tgtEl>
                                        <p:attrNameLst>
                                          <p:attrName>style.visibility</p:attrName>
                                        </p:attrNameLst>
                                      </p:cBhvr>
                                      <p:to>
                                        <p:strVal val="visible"/>
                                      </p:to>
                                    </p:set>
                                    <p:animEffect transition="in" filter="fade">
                                      <p:cBhvr>
                                        <p:cTn id="19" dur="500"/>
                                        <p:tgtEl>
                                          <p:spTgt spid="35"/>
                                        </p:tgtEl>
                                      </p:cBhvr>
                                    </p:animEffect>
                                  </p:childTnLst>
                                </p:cTn>
                              </p:par>
                              <p:par>
                                <p:cTn id="20" presetID="10" presetClass="entr" presetSubtype="0" fill="hold" nodeType="withEffect">
                                  <p:stCondLst>
                                    <p:cond delay="0"/>
                                  </p:stCondLst>
                                  <p:childTnLst>
                                    <p:set>
                                      <p:cBhvr>
                                        <p:cTn id="21" dur="1" fill="hold">
                                          <p:stCondLst>
                                            <p:cond delay="0"/>
                                          </p:stCondLst>
                                        </p:cTn>
                                        <p:tgtEl>
                                          <p:spTgt spid="55"/>
                                        </p:tgtEl>
                                        <p:attrNameLst>
                                          <p:attrName>style.visibility</p:attrName>
                                        </p:attrNameLst>
                                      </p:cBhvr>
                                      <p:to>
                                        <p:strVal val="visible"/>
                                      </p:to>
                                    </p:set>
                                    <p:animEffect transition="in" filter="fade">
                                      <p:cBhvr>
                                        <p:cTn id="22"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bwMode="auto">
          <a:xfrm>
            <a:off x="3042724" y="3756420"/>
            <a:ext cx="1990643" cy="409177"/>
          </a:xfrm>
          <a:prstGeom prst="rect">
            <a:avLst/>
          </a:prstGeom>
          <a:gradFill flip="none" rotWithShape="1">
            <a:gsLst>
              <a:gs pos="0">
                <a:schemeClr val="bg1">
                  <a:lumMod val="65000"/>
                  <a:shade val="30000"/>
                  <a:satMod val="115000"/>
                </a:schemeClr>
              </a:gs>
              <a:gs pos="50000">
                <a:schemeClr val="bg1">
                  <a:lumMod val="65000"/>
                  <a:shade val="67500"/>
                  <a:satMod val="115000"/>
                </a:schemeClr>
              </a:gs>
              <a:gs pos="100000">
                <a:schemeClr val="bg1">
                  <a:lumMod val="65000"/>
                  <a:shade val="100000"/>
                  <a:satMod val="115000"/>
                </a:schemeClr>
              </a:gs>
            </a:gsLst>
            <a:lin ang="5400000" scaled="1"/>
            <a:tileRect/>
          </a:gradFill>
          <a:ln>
            <a:solidFill>
              <a:schemeClr val="tx1"/>
            </a:solidFill>
            <a:headEnd type="none" w="med" len="med"/>
            <a:tailEnd type="none" w="med" len="med"/>
          </a:ln>
          <a:effectLst>
            <a:outerShdw blurRad="40005" dist="22860" dir="5400000" rotWithShape="0">
              <a:srgbClr val="000000">
                <a:alpha val="35000"/>
              </a:srgbClr>
            </a:outerShdw>
          </a:effectLst>
          <a:scene3d>
            <a:camera prst="orthographicFront" fov="0">
              <a:rot lat="0" lon="0" rev="0"/>
            </a:camera>
            <a:lightRig rig="soft" dir="tl">
              <a:rot lat="0" lon="0" rev="20000000"/>
            </a:lightRig>
          </a:scene3d>
          <a:sp3d prstMaterial="matte"/>
        </p:spPr>
        <p:style>
          <a:lnRef idx="0">
            <a:schemeClr val="accent4"/>
          </a:lnRef>
          <a:fillRef idx="3">
            <a:schemeClr val="accent4"/>
          </a:fillRef>
          <a:effectRef idx="3">
            <a:schemeClr val="accent4"/>
          </a:effectRef>
          <a:fontRef idx="minor">
            <a:schemeClr val="lt1"/>
          </a:fontRef>
        </p:style>
        <p:txBody>
          <a:bodyPr vert="horz" wrap="square" lIns="91423" tIns="45711" rIns="91423" bIns="45711" numCol="1" rtlCol="0" anchor="t"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mn-ea"/>
              <a:cs typeface="+mn-cs"/>
            </a:endParaRPr>
          </a:p>
        </p:txBody>
      </p:sp>
      <p:sp>
        <p:nvSpPr>
          <p:cNvPr id="24" name="Rectangle 23"/>
          <p:cNvSpPr/>
          <p:nvPr/>
        </p:nvSpPr>
        <p:spPr bwMode="auto">
          <a:xfrm>
            <a:off x="4000372" y="4225262"/>
            <a:ext cx="1990643" cy="409177"/>
          </a:xfrm>
          <a:prstGeom prst="rect">
            <a:avLst/>
          </a:prstGeom>
          <a:gradFill flip="none" rotWithShape="1">
            <a:gsLst>
              <a:gs pos="0">
                <a:schemeClr val="bg1">
                  <a:lumMod val="65000"/>
                  <a:shade val="30000"/>
                  <a:satMod val="115000"/>
                </a:schemeClr>
              </a:gs>
              <a:gs pos="50000">
                <a:schemeClr val="bg1">
                  <a:lumMod val="65000"/>
                  <a:shade val="67500"/>
                  <a:satMod val="115000"/>
                </a:schemeClr>
              </a:gs>
              <a:gs pos="100000">
                <a:schemeClr val="bg1">
                  <a:lumMod val="65000"/>
                  <a:shade val="100000"/>
                  <a:satMod val="115000"/>
                </a:schemeClr>
              </a:gs>
            </a:gsLst>
            <a:lin ang="5400000" scaled="1"/>
            <a:tileRect/>
          </a:gradFill>
          <a:ln>
            <a:solidFill>
              <a:schemeClr val="tx1"/>
            </a:solidFill>
            <a:headEnd type="none" w="med" len="med"/>
            <a:tailEnd type="none" w="med" len="med"/>
          </a:ln>
          <a:effectLst>
            <a:outerShdw blurRad="40005" dist="22860" dir="5400000" rotWithShape="0">
              <a:srgbClr val="000000">
                <a:alpha val="35000"/>
              </a:srgbClr>
            </a:outerShdw>
          </a:effectLst>
          <a:scene3d>
            <a:camera prst="orthographicFront" fov="0">
              <a:rot lat="0" lon="0" rev="0"/>
            </a:camera>
            <a:lightRig rig="soft" dir="tl">
              <a:rot lat="0" lon="0" rev="20000000"/>
            </a:lightRig>
          </a:scene3d>
          <a:sp3d prstMaterial="matte"/>
        </p:spPr>
        <p:style>
          <a:lnRef idx="0">
            <a:schemeClr val="accent4"/>
          </a:lnRef>
          <a:fillRef idx="3">
            <a:schemeClr val="accent4"/>
          </a:fillRef>
          <a:effectRef idx="3">
            <a:schemeClr val="accent4"/>
          </a:effectRef>
          <a:fontRef idx="minor">
            <a:schemeClr val="lt1"/>
          </a:fontRef>
        </p:style>
        <p:txBody>
          <a:bodyPr vert="horz" wrap="square" lIns="91423" tIns="45711" rIns="91423" bIns="45711" numCol="1" rtlCol="0" anchor="t"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mn-ea"/>
              <a:cs typeface="+mn-cs"/>
            </a:endParaRPr>
          </a:p>
        </p:txBody>
      </p:sp>
      <p:sp>
        <p:nvSpPr>
          <p:cNvPr id="25" name="Rectangle 24"/>
          <p:cNvSpPr/>
          <p:nvPr/>
        </p:nvSpPr>
        <p:spPr bwMode="auto">
          <a:xfrm>
            <a:off x="4966902" y="4692239"/>
            <a:ext cx="1990643" cy="409177"/>
          </a:xfrm>
          <a:prstGeom prst="rect">
            <a:avLst/>
          </a:prstGeom>
          <a:gradFill flip="none" rotWithShape="1">
            <a:gsLst>
              <a:gs pos="0">
                <a:schemeClr val="bg1">
                  <a:lumMod val="65000"/>
                  <a:shade val="30000"/>
                  <a:satMod val="115000"/>
                </a:schemeClr>
              </a:gs>
              <a:gs pos="50000">
                <a:schemeClr val="bg1">
                  <a:lumMod val="65000"/>
                  <a:shade val="67500"/>
                  <a:satMod val="115000"/>
                </a:schemeClr>
              </a:gs>
              <a:gs pos="100000">
                <a:schemeClr val="bg1">
                  <a:lumMod val="65000"/>
                  <a:shade val="100000"/>
                  <a:satMod val="115000"/>
                </a:schemeClr>
              </a:gs>
            </a:gsLst>
            <a:lin ang="5400000" scaled="1"/>
            <a:tileRect/>
          </a:gradFill>
          <a:ln>
            <a:solidFill>
              <a:schemeClr val="tx1"/>
            </a:solidFill>
            <a:headEnd type="none" w="med" len="med"/>
            <a:tailEnd type="none" w="med" len="med"/>
          </a:ln>
          <a:effectLst>
            <a:outerShdw blurRad="40005" dist="22860" dir="5400000" rotWithShape="0">
              <a:srgbClr val="000000">
                <a:alpha val="35000"/>
              </a:srgbClr>
            </a:outerShdw>
          </a:effectLst>
          <a:scene3d>
            <a:camera prst="orthographicFront" fov="0">
              <a:rot lat="0" lon="0" rev="0"/>
            </a:camera>
            <a:lightRig rig="soft" dir="tl">
              <a:rot lat="0" lon="0" rev="20000000"/>
            </a:lightRig>
          </a:scene3d>
          <a:sp3d prstMaterial="matte"/>
        </p:spPr>
        <p:style>
          <a:lnRef idx="0">
            <a:schemeClr val="accent4"/>
          </a:lnRef>
          <a:fillRef idx="3">
            <a:schemeClr val="accent4"/>
          </a:fillRef>
          <a:effectRef idx="3">
            <a:schemeClr val="accent4"/>
          </a:effectRef>
          <a:fontRef idx="minor">
            <a:schemeClr val="lt1"/>
          </a:fontRef>
        </p:style>
        <p:txBody>
          <a:bodyPr vert="horz" wrap="square" lIns="91423" tIns="45711" rIns="91423" bIns="45711" numCol="1" rtlCol="0" anchor="t"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mn-ea"/>
              <a:cs typeface="+mn-cs"/>
            </a:endParaRPr>
          </a:p>
        </p:txBody>
      </p:sp>
      <p:sp>
        <p:nvSpPr>
          <p:cNvPr id="22" name="Rectangle 21"/>
          <p:cNvSpPr/>
          <p:nvPr/>
        </p:nvSpPr>
        <p:spPr bwMode="auto">
          <a:xfrm>
            <a:off x="2085075" y="3289144"/>
            <a:ext cx="1990643" cy="409177"/>
          </a:xfrm>
          <a:prstGeom prst="rect">
            <a:avLst/>
          </a:prstGeom>
          <a:gradFill flip="none" rotWithShape="1">
            <a:gsLst>
              <a:gs pos="0">
                <a:schemeClr val="bg1">
                  <a:lumMod val="65000"/>
                  <a:shade val="30000"/>
                  <a:satMod val="115000"/>
                </a:schemeClr>
              </a:gs>
              <a:gs pos="50000">
                <a:schemeClr val="bg1">
                  <a:lumMod val="65000"/>
                  <a:shade val="67500"/>
                  <a:satMod val="115000"/>
                </a:schemeClr>
              </a:gs>
              <a:gs pos="100000">
                <a:schemeClr val="bg1">
                  <a:lumMod val="65000"/>
                  <a:shade val="100000"/>
                  <a:satMod val="115000"/>
                </a:schemeClr>
              </a:gs>
            </a:gsLst>
            <a:lin ang="5400000" scaled="1"/>
            <a:tileRect/>
          </a:gradFill>
          <a:ln>
            <a:solidFill>
              <a:schemeClr val="tx1"/>
            </a:solidFill>
            <a:headEnd type="none" w="med" len="med"/>
            <a:tailEnd type="none" w="med" len="med"/>
          </a:ln>
          <a:effectLst>
            <a:outerShdw blurRad="40005" dist="22860" dir="5400000" rotWithShape="0">
              <a:srgbClr val="000000">
                <a:alpha val="35000"/>
              </a:srgbClr>
            </a:outerShdw>
          </a:effectLst>
          <a:scene3d>
            <a:camera prst="orthographicFront" fov="0">
              <a:rot lat="0" lon="0" rev="0"/>
            </a:camera>
            <a:lightRig rig="soft" dir="tl">
              <a:rot lat="0" lon="0" rev="20000000"/>
            </a:lightRig>
          </a:scene3d>
          <a:sp3d prstMaterial="matte"/>
        </p:spPr>
        <p:style>
          <a:lnRef idx="0">
            <a:schemeClr val="accent4"/>
          </a:lnRef>
          <a:fillRef idx="3">
            <a:schemeClr val="accent4"/>
          </a:fillRef>
          <a:effectRef idx="3">
            <a:schemeClr val="accent4"/>
          </a:effectRef>
          <a:fontRef idx="minor">
            <a:schemeClr val="lt1"/>
          </a:fontRef>
        </p:style>
        <p:txBody>
          <a:bodyPr vert="horz" wrap="square" lIns="91423" tIns="45711" rIns="91423" bIns="45711" numCol="1" rtlCol="0" anchor="t"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mn-ea"/>
              <a:cs typeface="+mn-cs"/>
            </a:endParaRPr>
          </a:p>
        </p:txBody>
      </p:sp>
      <p:sp>
        <p:nvSpPr>
          <p:cNvPr id="3" name="Title 2"/>
          <p:cNvSpPr>
            <a:spLocks noGrp="1"/>
          </p:cNvSpPr>
          <p:nvPr>
            <p:ph type="title"/>
          </p:nvPr>
        </p:nvSpPr>
        <p:spPr>
          <a:xfrm>
            <a:off x="1905595" y="324292"/>
            <a:ext cx="8380811" cy="664702"/>
          </a:xfrm>
        </p:spPr>
        <p:txBody>
          <a:bodyPr>
            <a:normAutofit fontScale="90000"/>
          </a:bodyPr>
          <a:lstStyle/>
          <a:p>
            <a:r>
              <a:rPr lang="en-US" dirty="0" smtClean="0">
                <a:latin typeface="+mn-lt"/>
              </a:rPr>
              <a:t>Windows</a:t>
            </a:r>
            <a:endParaRPr lang="en-US" dirty="0">
              <a:latin typeface="+mn-lt"/>
            </a:endParaRPr>
          </a:p>
        </p:txBody>
      </p:sp>
      <p:cxnSp>
        <p:nvCxnSpPr>
          <p:cNvPr id="4" name="Straight Arrow Connector 3"/>
          <p:cNvCxnSpPr/>
          <p:nvPr/>
        </p:nvCxnSpPr>
        <p:spPr>
          <a:xfrm>
            <a:off x="2020230" y="3185817"/>
            <a:ext cx="8092265" cy="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2020230" y="3185817"/>
            <a:ext cx="8092265" cy="0"/>
          </a:xfrm>
          <a:prstGeom prst="straightConnector1">
            <a:avLst/>
          </a:prstGeom>
          <a:ln w="19050">
            <a:solidFill>
              <a:schemeClr val="bg1"/>
            </a:solidFill>
            <a:tailEnd type="arrow"/>
          </a:ln>
        </p:spPr>
        <p:style>
          <a:lnRef idx="1">
            <a:schemeClr val="accent1"/>
          </a:lnRef>
          <a:fillRef idx="0">
            <a:schemeClr val="accent1"/>
          </a:fillRef>
          <a:effectRef idx="0">
            <a:schemeClr val="accent1"/>
          </a:effectRef>
          <a:fontRef idx="minor">
            <a:schemeClr val="tx1"/>
          </a:fontRef>
        </p:style>
      </p:cxnSp>
      <p:grpSp>
        <p:nvGrpSpPr>
          <p:cNvPr id="2" name="Group 1"/>
          <p:cNvGrpSpPr/>
          <p:nvPr/>
        </p:nvGrpSpPr>
        <p:grpSpPr>
          <a:xfrm>
            <a:off x="2312018" y="2764345"/>
            <a:ext cx="1241722" cy="213978"/>
            <a:chOff x="787481" y="2764250"/>
            <a:chExt cx="1241898" cy="214009"/>
          </a:xfrm>
        </p:grpSpPr>
        <p:sp>
          <p:nvSpPr>
            <p:cNvPr id="7" name="Rectangle 6"/>
            <p:cNvSpPr/>
            <p:nvPr/>
          </p:nvSpPr>
          <p:spPr bwMode="auto">
            <a:xfrm>
              <a:off x="787481" y="2764250"/>
              <a:ext cx="214009" cy="214009"/>
            </a:xfrm>
            <a:prstGeom prst="rect">
              <a:avLst/>
            </a:prstGeom>
            <a:ln>
              <a:headEnd type="none" w="med" len="med"/>
              <a:tailEnd type="none" w="med" len="med"/>
            </a:ln>
            <a:effectLst>
              <a:outerShdw blurRad="40005" dist="22860" dir="5400000" rotWithShape="0">
                <a:srgbClr val="000000">
                  <a:alpha val="35000"/>
                </a:srgbClr>
              </a:outerShdw>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mn-ea"/>
                <a:cs typeface="+mn-cs"/>
              </a:endParaRPr>
            </a:p>
          </p:txBody>
        </p:sp>
        <p:sp>
          <p:nvSpPr>
            <p:cNvPr id="9" name="Rectangle 8"/>
            <p:cNvSpPr/>
            <p:nvPr/>
          </p:nvSpPr>
          <p:spPr bwMode="auto">
            <a:xfrm>
              <a:off x="1445720" y="2764250"/>
              <a:ext cx="214009" cy="214009"/>
            </a:xfrm>
            <a:prstGeom prst="rect">
              <a:avLst/>
            </a:prstGeom>
            <a:ln>
              <a:headEnd type="none" w="med" len="med"/>
              <a:tailEnd type="none" w="med" len="med"/>
            </a:ln>
            <a:effectLst>
              <a:outerShdw blurRad="40005" dist="22860" dir="5400000" rotWithShape="0">
                <a:srgbClr val="000000">
                  <a:alpha val="35000"/>
                </a:srgbClr>
              </a:outerShdw>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mn-ea"/>
                <a:cs typeface="+mn-cs"/>
              </a:endParaRPr>
            </a:p>
          </p:txBody>
        </p:sp>
        <p:sp>
          <p:nvSpPr>
            <p:cNvPr id="10" name="Rectangle 9"/>
            <p:cNvSpPr/>
            <p:nvPr/>
          </p:nvSpPr>
          <p:spPr bwMode="auto">
            <a:xfrm>
              <a:off x="1815370" y="2764250"/>
              <a:ext cx="214009" cy="214009"/>
            </a:xfrm>
            <a:prstGeom prst="rect">
              <a:avLst/>
            </a:prstGeom>
            <a:ln>
              <a:headEnd type="none" w="med" len="med"/>
              <a:tailEnd type="none" w="med" len="med"/>
            </a:ln>
            <a:effectLst>
              <a:outerShdw blurRad="40005" dist="22860" dir="5400000" rotWithShape="0">
                <a:srgbClr val="000000">
                  <a:alpha val="35000"/>
                </a:srgbClr>
              </a:outerShdw>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mn-ea"/>
                <a:cs typeface="+mn-cs"/>
              </a:endParaRPr>
            </a:p>
          </p:txBody>
        </p:sp>
      </p:grpSp>
      <p:sp>
        <p:nvSpPr>
          <p:cNvPr id="11" name="Rectangle 10"/>
          <p:cNvSpPr/>
          <p:nvPr/>
        </p:nvSpPr>
        <p:spPr bwMode="auto">
          <a:xfrm>
            <a:off x="4348053" y="2764345"/>
            <a:ext cx="213978" cy="213978"/>
          </a:xfrm>
          <a:prstGeom prst="rect">
            <a:avLst/>
          </a:prstGeom>
          <a:ln>
            <a:headEnd type="none" w="med" len="med"/>
            <a:tailEnd type="none" w="med" len="med"/>
          </a:ln>
          <a:effectLst>
            <a:outerShdw blurRad="40005" dist="22860" dir="5400000" rotWithShape="0">
              <a:srgbClr val="000000">
                <a:alpha val="35000"/>
              </a:srgbClr>
            </a:outerShdw>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mn-ea"/>
              <a:cs typeface="+mn-cs"/>
            </a:endParaRPr>
          </a:p>
        </p:txBody>
      </p:sp>
      <p:sp>
        <p:nvSpPr>
          <p:cNvPr id="12" name="Rectangle 11"/>
          <p:cNvSpPr/>
          <p:nvPr/>
        </p:nvSpPr>
        <p:spPr bwMode="auto">
          <a:xfrm>
            <a:off x="5732428" y="2764345"/>
            <a:ext cx="213978" cy="213978"/>
          </a:xfrm>
          <a:prstGeom prst="rect">
            <a:avLst/>
          </a:prstGeom>
          <a:ln>
            <a:headEnd type="none" w="med" len="med"/>
            <a:tailEnd type="none" w="med" len="med"/>
          </a:ln>
          <a:effectLst>
            <a:outerShdw blurRad="40005" dist="22860" dir="5400000" rotWithShape="0">
              <a:srgbClr val="000000">
                <a:alpha val="35000"/>
              </a:srgbClr>
            </a:outerShdw>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mn-ea"/>
              <a:cs typeface="+mn-cs"/>
            </a:endParaRPr>
          </a:p>
        </p:txBody>
      </p:sp>
      <p:sp>
        <p:nvSpPr>
          <p:cNvPr id="13" name="Rectangle 12"/>
          <p:cNvSpPr/>
          <p:nvPr/>
        </p:nvSpPr>
        <p:spPr bwMode="auto">
          <a:xfrm>
            <a:off x="6633731" y="2764345"/>
            <a:ext cx="213978" cy="213978"/>
          </a:xfrm>
          <a:prstGeom prst="rect">
            <a:avLst/>
          </a:prstGeom>
          <a:ln>
            <a:headEnd type="none" w="med" len="med"/>
            <a:tailEnd type="none" w="med" len="med"/>
          </a:ln>
          <a:effectLst>
            <a:outerShdw blurRad="40005" dist="22860" dir="5400000" rotWithShape="0">
              <a:srgbClr val="000000">
                <a:alpha val="35000"/>
              </a:srgbClr>
            </a:outerShdw>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mn-ea"/>
              <a:cs typeface="+mn-cs"/>
            </a:endParaRPr>
          </a:p>
        </p:txBody>
      </p:sp>
      <p:sp>
        <p:nvSpPr>
          <p:cNvPr id="14" name="Rectangle 13"/>
          <p:cNvSpPr/>
          <p:nvPr/>
        </p:nvSpPr>
        <p:spPr bwMode="auto">
          <a:xfrm>
            <a:off x="8595664" y="2764345"/>
            <a:ext cx="213978" cy="213978"/>
          </a:xfrm>
          <a:prstGeom prst="rect">
            <a:avLst/>
          </a:prstGeom>
          <a:ln>
            <a:headEnd type="none" w="med" len="med"/>
            <a:tailEnd type="none" w="med" len="med"/>
          </a:ln>
          <a:effectLst>
            <a:outerShdw blurRad="40005" dist="22860" dir="5400000" rotWithShape="0">
              <a:srgbClr val="000000">
                <a:alpha val="35000"/>
              </a:srgbClr>
            </a:outerShdw>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mn-ea"/>
              <a:cs typeface="+mn-cs"/>
            </a:endParaRPr>
          </a:p>
        </p:txBody>
      </p:sp>
      <p:sp>
        <p:nvSpPr>
          <p:cNvPr id="15" name="Rectangle 14"/>
          <p:cNvSpPr/>
          <p:nvPr/>
        </p:nvSpPr>
        <p:spPr bwMode="auto">
          <a:xfrm>
            <a:off x="8176166" y="2764345"/>
            <a:ext cx="213978" cy="213978"/>
          </a:xfrm>
          <a:prstGeom prst="rect">
            <a:avLst/>
          </a:prstGeom>
          <a:ln>
            <a:headEnd type="none" w="med" len="med"/>
            <a:tailEnd type="none" w="med" len="med"/>
          </a:ln>
          <a:effectLst>
            <a:outerShdw blurRad="40005" dist="22860" dir="5400000" rotWithShape="0">
              <a:srgbClr val="000000">
                <a:alpha val="35000"/>
              </a:srgbClr>
            </a:outerShdw>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mn-ea"/>
              <a:cs typeface="+mn-cs"/>
            </a:endParaRPr>
          </a:p>
        </p:txBody>
      </p:sp>
      <p:sp>
        <p:nvSpPr>
          <p:cNvPr id="19" name="Rectangle 18"/>
          <p:cNvSpPr/>
          <p:nvPr/>
        </p:nvSpPr>
        <p:spPr bwMode="auto">
          <a:xfrm>
            <a:off x="8896712" y="2764345"/>
            <a:ext cx="213978" cy="213978"/>
          </a:xfrm>
          <a:prstGeom prst="rect">
            <a:avLst/>
          </a:prstGeom>
          <a:ln>
            <a:headEnd type="none" w="med" len="med"/>
            <a:tailEnd type="none" w="med" len="med"/>
          </a:ln>
          <a:effectLst>
            <a:outerShdw blurRad="40005" dist="22860" dir="5400000" rotWithShape="0">
              <a:srgbClr val="000000">
                <a:alpha val="35000"/>
              </a:srgbClr>
            </a:outerShdw>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mn-ea"/>
              <a:cs typeface="+mn-cs"/>
            </a:endParaRPr>
          </a:p>
        </p:txBody>
      </p:sp>
      <p:sp>
        <p:nvSpPr>
          <p:cNvPr id="21" name="TextBox 20"/>
          <p:cNvSpPr txBox="1"/>
          <p:nvPr/>
        </p:nvSpPr>
        <p:spPr>
          <a:xfrm>
            <a:off x="9486231" y="3244137"/>
            <a:ext cx="717582" cy="369332"/>
          </a:xfrm>
          <a:prstGeom prst="rect">
            <a:avLst/>
          </a:prstGeom>
          <a:noFill/>
          <a:ln>
            <a:solidFill>
              <a:schemeClr val="bg1"/>
            </a:solidFill>
          </a:ln>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Time</a:t>
            </a:r>
          </a:p>
        </p:txBody>
      </p:sp>
      <p:sp>
        <p:nvSpPr>
          <p:cNvPr id="29" name="Rectangle 28"/>
          <p:cNvSpPr/>
          <p:nvPr/>
        </p:nvSpPr>
        <p:spPr bwMode="auto">
          <a:xfrm>
            <a:off x="5915670" y="5166723"/>
            <a:ext cx="1990643" cy="409177"/>
          </a:xfrm>
          <a:prstGeom prst="rect">
            <a:avLst/>
          </a:prstGeom>
          <a:gradFill flip="none" rotWithShape="1">
            <a:gsLst>
              <a:gs pos="0">
                <a:schemeClr val="bg1">
                  <a:lumMod val="65000"/>
                  <a:shade val="30000"/>
                  <a:satMod val="115000"/>
                </a:schemeClr>
              </a:gs>
              <a:gs pos="50000">
                <a:schemeClr val="bg1">
                  <a:lumMod val="65000"/>
                  <a:shade val="67500"/>
                  <a:satMod val="115000"/>
                </a:schemeClr>
              </a:gs>
              <a:gs pos="100000">
                <a:schemeClr val="bg1">
                  <a:lumMod val="65000"/>
                  <a:shade val="100000"/>
                  <a:satMod val="115000"/>
                </a:schemeClr>
              </a:gs>
            </a:gsLst>
            <a:lin ang="5400000" scaled="1"/>
            <a:tileRect/>
          </a:gradFill>
          <a:ln>
            <a:solidFill>
              <a:schemeClr val="tx1"/>
            </a:solidFill>
            <a:headEnd type="none" w="med" len="med"/>
            <a:tailEnd type="none" w="med" len="med"/>
          </a:ln>
          <a:effectLst>
            <a:outerShdw blurRad="40005" dist="22860" dir="5400000" rotWithShape="0">
              <a:srgbClr val="000000">
                <a:alpha val="35000"/>
              </a:srgbClr>
            </a:outerShdw>
          </a:effectLst>
          <a:scene3d>
            <a:camera prst="orthographicFront" fov="0">
              <a:rot lat="0" lon="0" rev="0"/>
            </a:camera>
            <a:lightRig rig="soft" dir="tl">
              <a:rot lat="0" lon="0" rev="20000000"/>
            </a:lightRig>
          </a:scene3d>
          <a:sp3d prstMaterial="matte"/>
        </p:spPr>
        <p:style>
          <a:lnRef idx="0">
            <a:schemeClr val="accent4"/>
          </a:lnRef>
          <a:fillRef idx="3">
            <a:schemeClr val="accent4"/>
          </a:fillRef>
          <a:effectRef idx="3">
            <a:schemeClr val="accent4"/>
          </a:effectRef>
          <a:fontRef idx="minor">
            <a:schemeClr val="lt1"/>
          </a:fontRef>
        </p:style>
        <p:txBody>
          <a:bodyPr vert="horz" wrap="square" lIns="91423" tIns="45711" rIns="91423" bIns="45711" numCol="1" rtlCol="0" anchor="t"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mn-ea"/>
              <a:cs typeface="+mn-cs"/>
            </a:endParaRPr>
          </a:p>
        </p:txBody>
      </p:sp>
      <p:sp>
        <p:nvSpPr>
          <p:cNvPr id="30" name="Rectangle 29"/>
          <p:cNvSpPr/>
          <p:nvPr/>
        </p:nvSpPr>
        <p:spPr bwMode="auto">
          <a:xfrm>
            <a:off x="3339761" y="3388358"/>
            <a:ext cx="213978" cy="213978"/>
          </a:xfrm>
          <a:prstGeom prst="rect">
            <a:avLst/>
          </a:prstGeom>
          <a:ln>
            <a:headEnd type="none" w="med" len="med"/>
            <a:tailEnd type="none" w="med" len="med"/>
          </a:ln>
          <a:effectLst>
            <a:outerShdw blurRad="40005" dist="22860" dir="5400000" rotWithShape="0">
              <a:srgbClr val="000000">
                <a:alpha val="35000"/>
              </a:srgbClr>
            </a:outerShdw>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mn-ea"/>
              <a:cs typeface="+mn-cs"/>
            </a:endParaRPr>
          </a:p>
        </p:txBody>
      </p:sp>
      <p:sp>
        <p:nvSpPr>
          <p:cNvPr id="31" name="Rectangle 30"/>
          <p:cNvSpPr/>
          <p:nvPr/>
        </p:nvSpPr>
        <p:spPr bwMode="auto">
          <a:xfrm>
            <a:off x="4339718" y="3854019"/>
            <a:ext cx="213978" cy="213978"/>
          </a:xfrm>
          <a:prstGeom prst="rect">
            <a:avLst/>
          </a:prstGeom>
          <a:ln>
            <a:headEnd type="none" w="med" len="med"/>
            <a:tailEnd type="none" w="med" len="med"/>
          </a:ln>
          <a:effectLst>
            <a:outerShdw blurRad="40005" dist="22860" dir="5400000" rotWithShape="0">
              <a:srgbClr val="000000">
                <a:alpha val="35000"/>
              </a:srgbClr>
            </a:outerShdw>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mn-ea"/>
              <a:cs typeface="+mn-cs"/>
            </a:endParaRPr>
          </a:p>
        </p:txBody>
      </p:sp>
      <p:sp>
        <p:nvSpPr>
          <p:cNvPr id="32" name="Rectangle 31"/>
          <p:cNvSpPr/>
          <p:nvPr/>
        </p:nvSpPr>
        <p:spPr bwMode="auto">
          <a:xfrm>
            <a:off x="5715296" y="4322862"/>
            <a:ext cx="213978" cy="213978"/>
          </a:xfrm>
          <a:prstGeom prst="rect">
            <a:avLst/>
          </a:prstGeom>
          <a:ln>
            <a:headEnd type="none" w="med" len="med"/>
            <a:tailEnd type="none" w="med" len="med"/>
          </a:ln>
          <a:effectLst>
            <a:outerShdw blurRad="40005" dist="22860" dir="5400000" rotWithShape="0">
              <a:srgbClr val="000000">
                <a:alpha val="35000"/>
              </a:srgbClr>
            </a:outerShdw>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mn-ea"/>
              <a:cs typeface="+mn-cs"/>
            </a:endParaRPr>
          </a:p>
        </p:txBody>
      </p:sp>
      <p:sp>
        <p:nvSpPr>
          <p:cNvPr id="33" name="Rectangle 32"/>
          <p:cNvSpPr/>
          <p:nvPr/>
        </p:nvSpPr>
        <p:spPr bwMode="auto">
          <a:xfrm>
            <a:off x="6633730" y="4789838"/>
            <a:ext cx="213978" cy="213978"/>
          </a:xfrm>
          <a:prstGeom prst="rect">
            <a:avLst/>
          </a:prstGeom>
          <a:ln>
            <a:headEnd type="none" w="med" len="med"/>
            <a:tailEnd type="none" w="med" len="med"/>
          </a:ln>
          <a:effectLst>
            <a:outerShdw blurRad="40005" dist="22860" dir="5400000" rotWithShape="0">
              <a:srgbClr val="000000">
                <a:alpha val="35000"/>
              </a:srgbClr>
            </a:outerShdw>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mn-ea"/>
              <a:cs typeface="+mn-cs"/>
            </a:endParaRPr>
          </a:p>
        </p:txBody>
      </p:sp>
      <p:sp>
        <p:nvSpPr>
          <p:cNvPr id="34" name="Title 3"/>
          <p:cNvSpPr txBox="1">
            <a:spLocks/>
          </p:cNvSpPr>
          <p:nvPr/>
        </p:nvSpPr>
        <p:spPr>
          <a:xfrm>
            <a:off x="1860364" y="1354869"/>
            <a:ext cx="8380811" cy="387798"/>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4000" b="0" kern="1200" cap="none" spc="-150" dirty="0" smtClean="0">
                <a:ln w="3175">
                  <a:noFill/>
                </a:ln>
                <a:gradFill flip="none" rotWithShape="1">
                  <a:gsLst>
                    <a:gs pos="0">
                      <a:schemeClr val="tx1"/>
                    </a:gs>
                    <a:gs pos="86000">
                      <a:schemeClr val="tx1"/>
                    </a:gs>
                  </a:gsLst>
                  <a:lin ang="5400000" scaled="0"/>
                  <a:tileRect/>
                </a:gradFill>
                <a:effectLst/>
                <a:latin typeface="+mj-lt"/>
                <a:ea typeface="+mn-ea"/>
                <a:cs typeface="Arial" charset="0"/>
              </a:defRPr>
            </a:lvl1pPr>
          </a:lstStyle>
          <a:p>
            <a:pPr marL="0" marR="0" lvl="0" indent="0" algn="l" defTabSz="914363"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150" normalizeH="0" baseline="0" noProof="0" dirty="0">
                <a:ln w="3175">
                  <a:noFill/>
                </a:ln>
                <a:solidFill>
                  <a:prstClr val="black"/>
                </a:solidFill>
                <a:effectLst/>
                <a:uLnTx/>
                <a:uFillTx/>
                <a:latin typeface="Segoe UI" pitchFamily="34" charset="0"/>
                <a:ea typeface="Segoe UI" pitchFamily="34" charset="0"/>
                <a:cs typeface="Segoe UI" pitchFamily="34" charset="0"/>
              </a:rPr>
              <a:t>Hopping Window</a:t>
            </a:r>
          </a:p>
        </p:txBody>
      </p:sp>
    </p:spTree>
    <p:extLst>
      <p:ext uri="{BB962C8B-B14F-4D97-AF65-F5344CB8AC3E}">
        <p14:creationId xmlns:p14="http://schemas.microsoft.com/office/powerpoint/2010/main" val="42653821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250"/>
                                        <p:tgtEl>
                                          <p:spTgt spid="22"/>
                                        </p:tgtEl>
                                      </p:cBhvr>
                                    </p:animEffect>
                                  </p:childTnLst>
                                </p:cTn>
                              </p:par>
                            </p:childTnLst>
                          </p:cTn>
                        </p:par>
                        <p:par>
                          <p:cTn id="8" fill="hold">
                            <p:stCondLst>
                              <p:cond delay="250"/>
                            </p:stCondLst>
                            <p:childTnLst>
                              <p:par>
                                <p:cTn id="9" presetID="42" presetClass="path" presetSubtype="0" accel="50000" decel="50000" fill="hold" nodeType="afterEffect">
                                  <p:stCondLst>
                                    <p:cond delay="0"/>
                                  </p:stCondLst>
                                  <p:childTnLst>
                                    <p:animMotion origin="layout" path="M -3.05556E-6 -4.68208E-6 L -3.05556E-6 0.09157 " pathEditMode="relative" rAng="0" ptsTypes="AA">
                                      <p:cBhvr>
                                        <p:cTn id="10" dur="1250" fill="hold"/>
                                        <p:tgtEl>
                                          <p:spTgt spid="2"/>
                                        </p:tgtEl>
                                        <p:attrNameLst>
                                          <p:attrName>ppt_x</p:attrName>
                                          <p:attrName>ppt_y</p:attrName>
                                        </p:attrNameLst>
                                      </p:cBhvr>
                                      <p:rCtr x="0" y="4578"/>
                                    </p:animMotion>
                                  </p:childTnLst>
                                </p:cTn>
                              </p:par>
                            </p:childTnLst>
                          </p:cTn>
                        </p:par>
                        <p:par>
                          <p:cTn id="11" fill="hold">
                            <p:stCondLst>
                              <p:cond delay="1500"/>
                            </p:stCondLst>
                            <p:childTnLst>
                              <p:par>
                                <p:cTn id="12" presetID="10" presetClass="entr" presetSubtype="0" fill="hold" grpId="0" nodeType="afterEffect">
                                  <p:stCondLst>
                                    <p:cond delay="0"/>
                                  </p:stCondLst>
                                  <p:childTnLst>
                                    <p:set>
                                      <p:cBhvr>
                                        <p:cTn id="13" dur="1" fill="hold">
                                          <p:stCondLst>
                                            <p:cond delay="0"/>
                                          </p:stCondLst>
                                        </p:cTn>
                                        <p:tgtEl>
                                          <p:spTgt spid="23"/>
                                        </p:tgtEl>
                                        <p:attrNameLst>
                                          <p:attrName>style.visibility</p:attrName>
                                        </p:attrNameLst>
                                      </p:cBhvr>
                                      <p:to>
                                        <p:strVal val="visible"/>
                                      </p:to>
                                    </p:set>
                                    <p:animEffect transition="in" filter="fade">
                                      <p:cBhvr>
                                        <p:cTn id="14" dur="250"/>
                                        <p:tgtEl>
                                          <p:spTgt spid="23"/>
                                        </p:tgtEl>
                                      </p:cBhvr>
                                    </p:animEffect>
                                  </p:childTnLst>
                                </p:cTn>
                              </p:par>
                            </p:childTnLst>
                          </p:cTn>
                        </p:par>
                        <p:par>
                          <p:cTn id="15" fill="hold">
                            <p:stCondLst>
                              <p:cond delay="1750"/>
                            </p:stCondLst>
                            <p:childTnLst>
                              <p:par>
                                <p:cTn id="16" presetID="1" presetClass="entr" presetSubtype="0" fill="hold" grpId="1" nodeType="afterEffect">
                                  <p:stCondLst>
                                    <p:cond delay="0"/>
                                  </p:stCondLst>
                                  <p:childTnLst>
                                    <p:set>
                                      <p:cBhvr>
                                        <p:cTn id="17" dur="1" fill="hold">
                                          <p:stCondLst>
                                            <p:cond delay="0"/>
                                          </p:stCondLst>
                                        </p:cTn>
                                        <p:tgtEl>
                                          <p:spTgt spid="30"/>
                                        </p:tgtEl>
                                        <p:attrNameLst>
                                          <p:attrName>style.visibility</p:attrName>
                                        </p:attrNameLst>
                                      </p:cBhvr>
                                      <p:to>
                                        <p:strVal val="visible"/>
                                      </p:to>
                                    </p:set>
                                  </p:childTnLst>
                                </p:cTn>
                              </p:par>
                            </p:childTnLst>
                          </p:cTn>
                        </p:par>
                        <p:par>
                          <p:cTn id="18" fill="hold">
                            <p:stCondLst>
                              <p:cond delay="1750"/>
                            </p:stCondLst>
                            <p:childTnLst>
                              <p:par>
                                <p:cTn id="19" presetID="42" presetClass="path" presetSubtype="0" accel="50000" decel="50000" fill="hold" grpId="0" nodeType="afterEffect">
                                  <p:stCondLst>
                                    <p:cond delay="0"/>
                                  </p:stCondLst>
                                  <p:childTnLst>
                                    <p:animMotion origin="layout" path="M 4.44444E-6 4.50867E-6 L 4.44444E-6 0.0682 " pathEditMode="relative" rAng="0" ptsTypes="AA">
                                      <p:cBhvr>
                                        <p:cTn id="20" dur="1250" fill="hold"/>
                                        <p:tgtEl>
                                          <p:spTgt spid="30"/>
                                        </p:tgtEl>
                                        <p:attrNameLst>
                                          <p:attrName>ppt_x</p:attrName>
                                          <p:attrName>ppt_y</p:attrName>
                                        </p:attrNameLst>
                                      </p:cBhvr>
                                      <p:rCtr x="0" y="3399"/>
                                    </p:animMotion>
                                  </p:childTnLst>
                                </p:cTn>
                              </p:par>
                              <p:par>
                                <p:cTn id="21" presetID="42" presetClass="path" presetSubtype="0" accel="50000" decel="50000" fill="hold" grpId="0" nodeType="withEffect">
                                  <p:stCondLst>
                                    <p:cond delay="0"/>
                                  </p:stCondLst>
                                  <p:childTnLst>
                                    <p:animMotion origin="layout" path="M 3.88889E-6 -4.68208E-6 L 3.88889E-6 0.15908 " pathEditMode="relative" rAng="0" ptsTypes="AA">
                                      <p:cBhvr>
                                        <p:cTn id="22" dur="1250" fill="hold"/>
                                        <p:tgtEl>
                                          <p:spTgt spid="11"/>
                                        </p:tgtEl>
                                        <p:attrNameLst>
                                          <p:attrName>ppt_x</p:attrName>
                                          <p:attrName>ppt_y</p:attrName>
                                        </p:attrNameLst>
                                      </p:cBhvr>
                                      <p:rCtr x="0" y="7954"/>
                                    </p:animMotion>
                                  </p:childTnLst>
                                </p:cTn>
                              </p:par>
                            </p:childTnLst>
                          </p:cTn>
                        </p:par>
                        <p:par>
                          <p:cTn id="23" fill="hold">
                            <p:stCondLst>
                              <p:cond delay="3000"/>
                            </p:stCondLst>
                            <p:childTnLst>
                              <p:par>
                                <p:cTn id="24" presetID="10" presetClass="entr" presetSubtype="0" fill="hold" grpId="0" nodeType="afterEffect">
                                  <p:stCondLst>
                                    <p:cond delay="0"/>
                                  </p:stCondLst>
                                  <p:childTnLst>
                                    <p:set>
                                      <p:cBhvr>
                                        <p:cTn id="25" dur="1" fill="hold">
                                          <p:stCondLst>
                                            <p:cond delay="0"/>
                                          </p:stCondLst>
                                        </p:cTn>
                                        <p:tgtEl>
                                          <p:spTgt spid="24"/>
                                        </p:tgtEl>
                                        <p:attrNameLst>
                                          <p:attrName>style.visibility</p:attrName>
                                        </p:attrNameLst>
                                      </p:cBhvr>
                                      <p:to>
                                        <p:strVal val="visible"/>
                                      </p:to>
                                    </p:set>
                                    <p:animEffect transition="in" filter="fade">
                                      <p:cBhvr>
                                        <p:cTn id="26" dur="250"/>
                                        <p:tgtEl>
                                          <p:spTgt spid="24"/>
                                        </p:tgtEl>
                                      </p:cBhvr>
                                    </p:animEffect>
                                  </p:childTnLst>
                                </p:cTn>
                              </p:par>
                            </p:childTnLst>
                          </p:cTn>
                        </p:par>
                        <p:par>
                          <p:cTn id="27" fill="hold">
                            <p:stCondLst>
                              <p:cond delay="3250"/>
                            </p:stCondLst>
                            <p:childTnLst>
                              <p:par>
                                <p:cTn id="28" presetID="1" presetClass="entr" presetSubtype="0" fill="hold" grpId="1" nodeType="afterEffect">
                                  <p:stCondLst>
                                    <p:cond delay="0"/>
                                  </p:stCondLst>
                                  <p:childTnLst>
                                    <p:set>
                                      <p:cBhvr>
                                        <p:cTn id="29" dur="1" fill="hold">
                                          <p:stCondLst>
                                            <p:cond delay="0"/>
                                          </p:stCondLst>
                                        </p:cTn>
                                        <p:tgtEl>
                                          <p:spTgt spid="31"/>
                                        </p:tgtEl>
                                        <p:attrNameLst>
                                          <p:attrName>style.visibility</p:attrName>
                                        </p:attrNameLst>
                                      </p:cBhvr>
                                      <p:to>
                                        <p:strVal val="visible"/>
                                      </p:to>
                                    </p:set>
                                  </p:childTnLst>
                                </p:cTn>
                              </p:par>
                              <p:par>
                                <p:cTn id="30" presetID="42" presetClass="path" presetSubtype="0" accel="50000" decel="50000" fill="hold" grpId="0" nodeType="withEffect">
                                  <p:stCondLst>
                                    <p:cond delay="0"/>
                                  </p:stCondLst>
                                  <p:childTnLst>
                                    <p:animMotion origin="layout" path="M 0.00087 0.00023 L 0.00087 0.06612 " pathEditMode="relative" rAng="0" ptsTypes="AA">
                                      <p:cBhvr>
                                        <p:cTn id="31" dur="1250" fill="hold"/>
                                        <p:tgtEl>
                                          <p:spTgt spid="31"/>
                                        </p:tgtEl>
                                        <p:attrNameLst>
                                          <p:attrName>ppt_x</p:attrName>
                                          <p:attrName>ppt_y</p:attrName>
                                        </p:attrNameLst>
                                      </p:cBhvr>
                                      <p:rCtr x="0" y="3283"/>
                                    </p:animMotion>
                                  </p:childTnLst>
                                </p:cTn>
                              </p:par>
                              <p:par>
                                <p:cTn id="32" presetID="42" presetClass="path" presetSubtype="0" accel="50000" decel="50000" fill="hold" grpId="0" nodeType="withEffect">
                                  <p:stCondLst>
                                    <p:cond delay="0"/>
                                  </p:stCondLst>
                                  <p:childTnLst>
                                    <p:animMotion origin="layout" path="M 5E-6 -4.68208E-6 L 5E-6 0.22659 " pathEditMode="relative" rAng="0" ptsTypes="AA">
                                      <p:cBhvr>
                                        <p:cTn id="33" dur="2000" fill="hold"/>
                                        <p:tgtEl>
                                          <p:spTgt spid="12"/>
                                        </p:tgtEl>
                                        <p:attrNameLst>
                                          <p:attrName>ppt_x</p:attrName>
                                          <p:attrName>ppt_y</p:attrName>
                                        </p:attrNameLst>
                                      </p:cBhvr>
                                      <p:rCtr x="0" y="11329"/>
                                    </p:animMotion>
                                  </p:childTnLst>
                                </p:cTn>
                              </p:par>
                            </p:childTnLst>
                          </p:cTn>
                        </p:par>
                        <p:par>
                          <p:cTn id="34" fill="hold">
                            <p:stCondLst>
                              <p:cond delay="5250"/>
                            </p:stCondLst>
                            <p:childTnLst>
                              <p:par>
                                <p:cTn id="35" presetID="10" presetClass="entr" presetSubtype="0" fill="hold" grpId="0" nodeType="afterEffect">
                                  <p:stCondLst>
                                    <p:cond delay="0"/>
                                  </p:stCondLst>
                                  <p:childTnLst>
                                    <p:set>
                                      <p:cBhvr>
                                        <p:cTn id="36" dur="1" fill="hold">
                                          <p:stCondLst>
                                            <p:cond delay="0"/>
                                          </p:stCondLst>
                                        </p:cTn>
                                        <p:tgtEl>
                                          <p:spTgt spid="25"/>
                                        </p:tgtEl>
                                        <p:attrNameLst>
                                          <p:attrName>style.visibility</p:attrName>
                                        </p:attrNameLst>
                                      </p:cBhvr>
                                      <p:to>
                                        <p:strVal val="visible"/>
                                      </p:to>
                                    </p:set>
                                    <p:animEffect transition="in" filter="fade">
                                      <p:cBhvr>
                                        <p:cTn id="37" dur="250"/>
                                        <p:tgtEl>
                                          <p:spTgt spid="25"/>
                                        </p:tgtEl>
                                      </p:cBhvr>
                                    </p:animEffect>
                                  </p:childTnLst>
                                </p:cTn>
                              </p:par>
                            </p:childTnLst>
                          </p:cTn>
                        </p:par>
                        <p:par>
                          <p:cTn id="38" fill="hold">
                            <p:stCondLst>
                              <p:cond delay="5500"/>
                            </p:stCondLst>
                            <p:childTnLst>
                              <p:par>
                                <p:cTn id="39" presetID="1" presetClass="entr" presetSubtype="0" fill="hold" grpId="1" nodeType="afterEffect">
                                  <p:stCondLst>
                                    <p:cond delay="0"/>
                                  </p:stCondLst>
                                  <p:childTnLst>
                                    <p:set>
                                      <p:cBhvr>
                                        <p:cTn id="40" dur="1" fill="hold">
                                          <p:stCondLst>
                                            <p:cond delay="0"/>
                                          </p:stCondLst>
                                        </p:cTn>
                                        <p:tgtEl>
                                          <p:spTgt spid="32"/>
                                        </p:tgtEl>
                                        <p:attrNameLst>
                                          <p:attrName>style.visibility</p:attrName>
                                        </p:attrNameLst>
                                      </p:cBhvr>
                                      <p:to>
                                        <p:strVal val="visible"/>
                                      </p:to>
                                    </p:set>
                                  </p:childTnLst>
                                </p:cTn>
                              </p:par>
                              <p:par>
                                <p:cTn id="41" presetID="42" presetClass="path" presetSubtype="0" accel="50000" decel="50000" fill="hold" grpId="0" nodeType="withEffect">
                                  <p:stCondLst>
                                    <p:cond delay="0"/>
                                  </p:stCondLst>
                                  <p:childTnLst>
                                    <p:animMotion origin="layout" path="M 0.00156 -3.86947E-6 L 0.00156 0.06295 " pathEditMode="relative" rAng="0" ptsTypes="AA">
                                      <p:cBhvr>
                                        <p:cTn id="42" dur="1250" fill="hold"/>
                                        <p:tgtEl>
                                          <p:spTgt spid="32"/>
                                        </p:tgtEl>
                                        <p:attrNameLst>
                                          <p:attrName>ppt_x</p:attrName>
                                          <p:attrName>ppt_y</p:attrName>
                                        </p:attrNameLst>
                                      </p:cBhvr>
                                      <p:rCtr x="0" y="3147"/>
                                    </p:animMotion>
                                  </p:childTnLst>
                                </p:cTn>
                              </p:par>
                              <p:par>
                                <p:cTn id="43" presetID="42" presetClass="path" presetSubtype="0" accel="50000" decel="50000" fill="hold" grpId="0" nodeType="withEffect">
                                  <p:stCondLst>
                                    <p:cond delay="0"/>
                                  </p:stCondLst>
                                  <p:childTnLst>
                                    <p:animMotion origin="layout" path="M 3.88889E-6 -4.68208E-6 L 3.88889E-6 0.29434 " pathEditMode="relative" rAng="0" ptsTypes="AA">
                                      <p:cBhvr>
                                        <p:cTn id="44" dur="1250" fill="hold"/>
                                        <p:tgtEl>
                                          <p:spTgt spid="13"/>
                                        </p:tgtEl>
                                        <p:attrNameLst>
                                          <p:attrName>ppt_x</p:attrName>
                                          <p:attrName>ppt_y</p:attrName>
                                        </p:attrNameLst>
                                      </p:cBhvr>
                                      <p:rCtr x="0" y="14705"/>
                                    </p:animMotion>
                                  </p:childTnLst>
                                </p:cTn>
                              </p:par>
                            </p:childTnLst>
                          </p:cTn>
                        </p:par>
                        <p:par>
                          <p:cTn id="45" fill="hold">
                            <p:stCondLst>
                              <p:cond delay="6750"/>
                            </p:stCondLst>
                            <p:childTnLst>
                              <p:par>
                                <p:cTn id="46" presetID="10" presetClass="entr" presetSubtype="0" fill="hold" grpId="0" nodeType="afterEffect">
                                  <p:stCondLst>
                                    <p:cond delay="0"/>
                                  </p:stCondLst>
                                  <p:childTnLst>
                                    <p:set>
                                      <p:cBhvr>
                                        <p:cTn id="47" dur="1" fill="hold">
                                          <p:stCondLst>
                                            <p:cond delay="0"/>
                                          </p:stCondLst>
                                        </p:cTn>
                                        <p:tgtEl>
                                          <p:spTgt spid="29"/>
                                        </p:tgtEl>
                                        <p:attrNameLst>
                                          <p:attrName>style.visibility</p:attrName>
                                        </p:attrNameLst>
                                      </p:cBhvr>
                                      <p:to>
                                        <p:strVal val="visible"/>
                                      </p:to>
                                    </p:set>
                                    <p:animEffect transition="in" filter="fade">
                                      <p:cBhvr>
                                        <p:cTn id="48" dur="250"/>
                                        <p:tgtEl>
                                          <p:spTgt spid="29"/>
                                        </p:tgtEl>
                                      </p:cBhvr>
                                    </p:animEffect>
                                  </p:childTnLst>
                                </p:cTn>
                              </p:par>
                              <p:par>
                                <p:cTn id="49" presetID="1" presetClass="entr" presetSubtype="0" fill="hold" grpId="1" nodeType="withEffect">
                                  <p:stCondLst>
                                    <p:cond delay="0"/>
                                  </p:stCondLst>
                                  <p:childTnLst>
                                    <p:set>
                                      <p:cBhvr>
                                        <p:cTn id="50" dur="1" fill="hold">
                                          <p:stCondLst>
                                            <p:cond delay="0"/>
                                          </p:stCondLst>
                                        </p:cTn>
                                        <p:tgtEl>
                                          <p:spTgt spid="33"/>
                                        </p:tgtEl>
                                        <p:attrNameLst>
                                          <p:attrName>style.visibility</p:attrName>
                                        </p:attrNameLst>
                                      </p:cBhvr>
                                      <p:to>
                                        <p:strVal val="visible"/>
                                      </p:to>
                                    </p:set>
                                  </p:childTnLst>
                                </p:cTn>
                              </p:par>
                              <p:par>
                                <p:cTn id="51" presetID="42" presetClass="path" presetSubtype="0" accel="50000" decel="50000" fill="hold" grpId="0" nodeType="withEffect">
                                  <p:stCondLst>
                                    <p:cond delay="0"/>
                                  </p:stCondLst>
                                  <p:childTnLst>
                                    <p:animMotion origin="layout" path="M 3.88889E-6 -0.00069 L 3.88889E-6 0.07052 " pathEditMode="relative" rAng="0" ptsTypes="AA">
                                      <p:cBhvr>
                                        <p:cTn id="52" dur="1250" fill="hold"/>
                                        <p:tgtEl>
                                          <p:spTgt spid="33"/>
                                        </p:tgtEl>
                                        <p:attrNameLst>
                                          <p:attrName>ppt_x</p:attrName>
                                          <p:attrName>ppt_y</p:attrName>
                                        </p:attrNameLst>
                                      </p:cBhvr>
                                      <p:rCtr x="0" y="356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P spid="25" grpId="0" animBg="1"/>
      <p:bldP spid="22" grpId="0" animBg="1"/>
      <p:bldP spid="11" grpId="0" animBg="1"/>
      <p:bldP spid="12" grpId="0" animBg="1"/>
      <p:bldP spid="13" grpId="0" animBg="1"/>
      <p:bldP spid="29" grpId="0" animBg="1"/>
      <p:bldP spid="30" grpId="0" animBg="1"/>
      <p:bldP spid="30" grpId="1" animBg="1"/>
      <p:bldP spid="31" grpId="0" animBg="1"/>
      <p:bldP spid="31" grpId="1" animBg="1"/>
      <p:bldP spid="32" grpId="0" animBg="1"/>
      <p:bldP spid="32" grpId="1" animBg="1"/>
      <p:bldP spid="33" grpId="0" animBg="1"/>
      <p:bldP spid="33" grpId="1"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extLst/>
          </p:nvPr>
        </p:nvGraphicFramePr>
        <p:xfrm>
          <a:off x="2422" y="2530"/>
          <a:ext cx="1556" cy="1556"/>
        </p:xfrm>
        <a:graphic>
          <a:graphicData uri="http://schemas.openxmlformats.org/presentationml/2006/ole">
            <mc:AlternateContent xmlns:mc="http://schemas.openxmlformats.org/markup-compatibility/2006">
              <mc:Choice xmlns:v="urn:schemas-microsoft-com:vml" Requires="v">
                <p:oleObj spid="_x0000_s8241" name="think-cell Slide" r:id="rId9" imgW="270" imgH="270" progId="TCLayout.ActiveDocument.1">
                  <p:embed/>
                </p:oleObj>
              </mc:Choice>
              <mc:Fallback>
                <p:oleObj name="think-cell Slide" r:id="rId9" imgW="270" imgH="270" progId="TCLayout.ActiveDocument.1">
                  <p:embed/>
                  <p:pic>
                    <p:nvPicPr>
                      <p:cNvPr id="3" name="Object 2" hidden="1"/>
                      <p:cNvPicPr/>
                      <p:nvPr/>
                    </p:nvPicPr>
                    <p:blipFill>
                      <a:blip r:embed="rId10"/>
                      <a:stretch>
                        <a:fillRect/>
                      </a:stretch>
                    </p:blipFill>
                    <p:spPr>
                      <a:xfrm>
                        <a:off x="2422" y="2530"/>
                        <a:ext cx="1556" cy="1556"/>
                      </a:xfrm>
                      <a:prstGeom prst="rect">
                        <a:avLst/>
                      </a:prstGeom>
                    </p:spPr>
                  </p:pic>
                </p:oleObj>
              </mc:Fallback>
            </mc:AlternateContent>
          </a:graphicData>
        </a:graphic>
      </p:graphicFrame>
      <p:grpSp>
        <p:nvGrpSpPr>
          <p:cNvPr id="6" name="Group 5"/>
          <p:cNvGrpSpPr/>
          <p:nvPr/>
        </p:nvGrpSpPr>
        <p:grpSpPr>
          <a:xfrm>
            <a:off x="15683074" y="4101462"/>
            <a:ext cx="1180802" cy="0"/>
            <a:chOff x="6952690" y="4310628"/>
            <a:chExt cx="1204651" cy="0"/>
          </a:xfrm>
        </p:grpSpPr>
        <p:cxnSp>
          <p:nvCxnSpPr>
            <p:cNvPr id="116" name="Straight Connector 115"/>
            <p:cNvCxnSpPr/>
            <p:nvPr/>
          </p:nvCxnSpPr>
          <p:spPr>
            <a:xfrm>
              <a:off x="7756878" y="4310628"/>
              <a:ext cx="400463" cy="0"/>
            </a:xfrm>
            <a:prstGeom prst="line">
              <a:avLst/>
            </a:prstGeom>
            <a:noFill/>
            <a:ln w="107950">
              <a:solidFill>
                <a:srgbClr val="DC3C00"/>
              </a:solidFill>
              <a:headEnd type="triangle" w="med" len="sm"/>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23" name="Straight Connector 122"/>
            <p:cNvCxnSpPr/>
            <p:nvPr/>
          </p:nvCxnSpPr>
          <p:spPr>
            <a:xfrm>
              <a:off x="6952690" y="4310628"/>
              <a:ext cx="400463" cy="0"/>
            </a:xfrm>
            <a:prstGeom prst="line">
              <a:avLst/>
            </a:prstGeom>
            <a:noFill/>
            <a:ln w="107950">
              <a:solidFill>
                <a:schemeClr val="accent2"/>
              </a:solidFill>
              <a:headEnd type="triangle" w="med" len="sm"/>
              <a:tailEnd type="none" w="med" len="med"/>
            </a:ln>
            <a:effectLst/>
          </p:spPr>
          <p:style>
            <a:lnRef idx="1">
              <a:schemeClr val="accent2"/>
            </a:lnRef>
            <a:fillRef idx="3">
              <a:schemeClr val="accent2"/>
            </a:fillRef>
            <a:effectRef idx="2">
              <a:schemeClr val="accent2"/>
            </a:effectRef>
            <a:fontRef idx="minor">
              <a:schemeClr val="lt1"/>
            </a:fontRef>
          </p:style>
        </p:cxnSp>
      </p:grpSp>
      <p:sp>
        <p:nvSpPr>
          <p:cNvPr id="4" name="Title 3"/>
          <p:cNvSpPr>
            <a:spLocks noGrp="1"/>
          </p:cNvSpPr>
          <p:nvPr>
            <p:ph type="title"/>
          </p:nvPr>
        </p:nvSpPr>
        <p:spPr/>
        <p:txBody>
          <a:bodyPr/>
          <a:lstStyle/>
          <a:p>
            <a:r>
              <a:rPr lang="en-US" sz="6000" dirty="0">
                <a:solidFill>
                  <a:srgbClr val="442157"/>
                </a:solidFill>
                <a:ea typeface="+mj-ea"/>
                <a:cs typeface="+mj-cs"/>
              </a:rPr>
              <a:t>T</a:t>
            </a:r>
            <a:r>
              <a:rPr lang="en-US" sz="6000" dirty="0" smtClean="0">
                <a:solidFill>
                  <a:srgbClr val="442157"/>
                </a:solidFill>
                <a:ea typeface="+mj-ea"/>
                <a:cs typeface="+mj-cs"/>
              </a:rPr>
              <a:t>he </a:t>
            </a:r>
            <a:r>
              <a:rPr lang="en-US" sz="6000" dirty="0">
                <a:solidFill>
                  <a:srgbClr val="442157"/>
                </a:solidFill>
                <a:ea typeface="+mj-ea"/>
                <a:cs typeface="+mj-cs"/>
              </a:rPr>
              <a:t>Internet of </a:t>
            </a:r>
            <a:r>
              <a:rPr lang="en-US" sz="6000" dirty="0" smtClean="0">
                <a:solidFill>
                  <a:srgbClr val="442157"/>
                </a:solidFill>
                <a:ea typeface="+mj-ea"/>
                <a:cs typeface="+mj-cs"/>
              </a:rPr>
              <a:t>Things</a:t>
            </a:r>
            <a:endParaRPr lang="en-US" sz="6000" dirty="0">
              <a:solidFill>
                <a:srgbClr val="442157"/>
              </a:solidFill>
              <a:ea typeface="+mj-ea"/>
              <a:cs typeface="+mj-cs"/>
            </a:endParaRPr>
          </a:p>
        </p:txBody>
      </p:sp>
      <p:grpSp>
        <p:nvGrpSpPr>
          <p:cNvPr id="9" name="Group 8"/>
          <p:cNvGrpSpPr/>
          <p:nvPr/>
        </p:nvGrpSpPr>
        <p:grpSpPr>
          <a:xfrm>
            <a:off x="810815" y="1760062"/>
            <a:ext cx="5257552" cy="3663078"/>
            <a:chOff x="788895" y="2212538"/>
            <a:chExt cx="5363738" cy="3737060"/>
          </a:xfrm>
        </p:grpSpPr>
        <p:sp>
          <p:nvSpPr>
            <p:cNvPr id="11" name="Freeform 6"/>
            <p:cNvSpPr>
              <a:spLocks noEditPoints="1"/>
            </p:cNvSpPr>
            <p:nvPr/>
          </p:nvSpPr>
          <p:spPr bwMode="auto">
            <a:xfrm>
              <a:off x="788895" y="2212538"/>
              <a:ext cx="770730" cy="627260"/>
            </a:xfrm>
            <a:custGeom>
              <a:avLst/>
              <a:gdLst>
                <a:gd name="T0" fmla="*/ 291 w 779"/>
                <a:gd name="T1" fmla="*/ 68 h 642"/>
                <a:gd name="T2" fmla="*/ 202 w 779"/>
                <a:gd name="T3" fmla="*/ 145 h 642"/>
                <a:gd name="T4" fmla="*/ 154 w 779"/>
                <a:gd name="T5" fmla="*/ 205 h 642"/>
                <a:gd name="T6" fmla="*/ 116 w 779"/>
                <a:gd name="T7" fmla="*/ 278 h 642"/>
                <a:gd name="T8" fmla="*/ 103 w 779"/>
                <a:gd name="T9" fmla="*/ 340 h 642"/>
                <a:gd name="T10" fmla="*/ 106 w 779"/>
                <a:gd name="T11" fmla="*/ 364 h 642"/>
                <a:gd name="T12" fmla="*/ 123 w 779"/>
                <a:gd name="T13" fmla="*/ 378 h 642"/>
                <a:gd name="T14" fmla="*/ 166 w 779"/>
                <a:gd name="T15" fmla="*/ 373 h 642"/>
                <a:gd name="T16" fmla="*/ 209 w 779"/>
                <a:gd name="T17" fmla="*/ 373 h 642"/>
                <a:gd name="T18" fmla="*/ 252 w 779"/>
                <a:gd name="T19" fmla="*/ 391 h 642"/>
                <a:gd name="T20" fmla="*/ 279 w 779"/>
                <a:gd name="T21" fmla="*/ 417 h 642"/>
                <a:gd name="T22" fmla="*/ 301 w 779"/>
                <a:gd name="T23" fmla="*/ 460 h 642"/>
                <a:gd name="T24" fmla="*/ 305 w 779"/>
                <a:gd name="T25" fmla="*/ 497 h 642"/>
                <a:gd name="T26" fmla="*/ 296 w 779"/>
                <a:gd name="T27" fmla="*/ 553 h 642"/>
                <a:gd name="T28" fmla="*/ 269 w 779"/>
                <a:gd name="T29" fmla="*/ 599 h 642"/>
                <a:gd name="T30" fmla="*/ 239 w 779"/>
                <a:gd name="T31" fmla="*/ 625 h 642"/>
                <a:gd name="T32" fmla="*/ 193 w 779"/>
                <a:gd name="T33" fmla="*/ 640 h 642"/>
                <a:gd name="T34" fmla="*/ 147 w 779"/>
                <a:gd name="T35" fmla="*/ 638 h 642"/>
                <a:gd name="T36" fmla="*/ 83 w 779"/>
                <a:gd name="T37" fmla="*/ 606 h 642"/>
                <a:gd name="T38" fmla="*/ 42 w 779"/>
                <a:gd name="T39" fmla="*/ 564 h 642"/>
                <a:gd name="T40" fmla="*/ 8 w 779"/>
                <a:gd name="T41" fmla="*/ 490 h 642"/>
                <a:gd name="T42" fmla="*/ 0 w 779"/>
                <a:gd name="T43" fmla="*/ 422 h 642"/>
                <a:gd name="T44" fmla="*/ 17 w 779"/>
                <a:gd name="T45" fmla="*/ 308 h 642"/>
                <a:gd name="T46" fmla="*/ 70 w 779"/>
                <a:gd name="T47" fmla="*/ 199 h 642"/>
                <a:gd name="T48" fmla="*/ 158 w 779"/>
                <a:gd name="T49" fmla="*/ 96 h 642"/>
                <a:gd name="T50" fmla="*/ 282 w 779"/>
                <a:gd name="T51" fmla="*/ 0 h 642"/>
                <a:gd name="T52" fmla="*/ 779 w 779"/>
                <a:gd name="T53" fmla="*/ 47 h 642"/>
                <a:gd name="T54" fmla="*/ 683 w 779"/>
                <a:gd name="T55" fmla="*/ 127 h 642"/>
                <a:gd name="T56" fmla="*/ 615 w 779"/>
                <a:gd name="T57" fmla="*/ 205 h 642"/>
                <a:gd name="T58" fmla="*/ 584 w 779"/>
                <a:gd name="T59" fmla="*/ 262 h 642"/>
                <a:gd name="T60" fmla="*/ 565 w 779"/>
                <a:gd name="T61" fmla="*/ 327 h 642"/>
                <a:gd name="T62" fmla="*/ 565 w 779"/>
                <a:gd name="T63" fmla="*/ 358 h 642"/>
                <a:gd name="T64" fmla="*/ 578 w 779"/>
                <a:gd name="T65" fmla="*/ 378 h 642"/>
                <a:gd name="T66" fmla="*/ 600 w 779"/>
                <a:gd name="T67" fmla="*/ 379 h 642"/>
                <a:gd name="T68" fmla="*/ 658 w 779"/>
                <a:gd name="T69" fmla="*/ 373 h 642"/>
                <a:gd name="T70" fmla="*/ 702 w 779"/>
                <a:gd name="T71" fmla="*/ 386 h 642"/>
                <a:gd name="T72" fmla="*/ 731 w 779"/>
                <a:gd name="T73" fmla="*/ 409 h 642"/>
                <a:gd name="T74" fmla="*/ 757 w 779"/>
                <a:gd name="T75" fmla="*/ 449 h 642"/>
                <a:gd name="T76" fmla="*/ 766 w 779"/>
                <a:gd name="T77" fmla="*/ 499 h 642"/>
                <a:gd name="T78" fmla="*/ 761 w 779"/>
                <a:gd name="T79" fmla="*/ 540 h 642"/>
                <a:gd name="T80" fmla="*/ 737 w 779"/>
                <a:gd name="T81" fmla="*/ 588 h 642"/>
                <a:gd name="T82" fmla="*/ 709 w 779"/>
                <a:gd name="T83" fmla="*/ 618 h 642"/>
                <a:gd name="T84" fmla="*/ 665 w 779"/>
                <a:gd name="T85" fmla="*/ 639 h 642"/>
                <a:gd name="T86" fmla="*/ 624 w 779"/>
                <a:gd name="T87" fmla="*/ 640 h 642"/>
                <a:gd name="T88" fmla="*/ 558 w 779"/>
                <a:gd name="T89" fmla="*/ 617 h 642"/>
                <a:gd name="T90" fmla="*/ 514 w 779"/>
                <a:gd name="T91" fmla="*/ 580 h 642"/>
                <a:gd name="T92" fmla="*/ 474 w 779"/>
                <a:gd name="T93" fmla="*/ 510 h 642"/>
                <a:gd name="T94" fmla="*/ 461 w 779"/>
                <a:gd name="T95" fmla="*/ 422 h 642"/>
                <a:gd name="T96" fmla="*/ 470 w 779"/>
                <a:gd name="T97" fmla="*/ 335 h 642"/>
                <a:gd name="T98" fmla="*/ 514 w 779"/>
                <a:gd name="T99" fmla="*/ 226 h 642"/>
                <a:gd name="T100" fmla="*/ 593 w 779"/>
                <a:gd name="T101" fmla="*/ 122 h 642"/>
                <a:gd name="T102" fmla="*/ 707 w 779"/>
                <a:gd name="T103" fmla="*/ 23 h 6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779" h="642">
                  <a:moveTo>
                    <a:pt x="282" y="0"/>
                  </a:moveTo>
                  <a:lnTo>
                    <a:pt x="318" y="47"/>
                  </a:lnTo>
                  <a:lnTo>
                    <a:pt x="318" y="47"/>
                  </a:lnTo>
                  <a:lnTo>
                    <a:pt x="291" y="68"/>
                  </a:lnTo>
                  <a:lnTo>
                    <a:pt x="266" y="87"/>
                  </a:lnTo>
                  <a:lnTo>
                    <a:pt x="243" y="106"/>
                  </a:lnTo>
                  <a:lnTo>
                    <a:pt x="222" y="126"/>
                  </a:lnTo>
                  <a:lnTo>
                    <a:pt x="202" y="145"/>
                  </a:lnTo>
                  <a:lnTo>
                    <a:pt x="184" y="166"/>
                  </a:lnTo>
                  <a:lnTo>
                    <a:pt x="169" y="186"/>
                  </a:lnTo>
                  <a:lnTo>
                    <a:pt x="154" y="205"/>
                  </a:lnTo>
                  <a:lnTo>
                    <a:pt x="154" y="205"/>
                  </a:lnTo>
                  <a:lnTo>
                    <a:pt x="143" y="225"/>
                  </a:lnTo>
                  <a:lnTo>
                    <a:pt x="132" y="243"/>
                  </a:lnTo>
                  <a:lnTo>
                    <a:pt x="123" y="261"/>
                  </a:lnTo>
                  <a:lnTo>
                    <a:pt x="116" y="278"/>
                  </a:lnTo>
                  <a:lnTo>
                    <a:pt x="110" y="295"/>
                  </a:lnTo>
                  <a:lnTo>
                    <a:pt x="106" y="310"/>
                  </a:lnTo>
                  <a:lnTo>
                    <a:pt x="104" y="326"/>
                  </a:lnTo>
                  <a:lnTo>
                    <a:pt x="103" y="340"/>
                  </a:lnTo>
                  <a:lnTo>
                    <a:pt x="103" y="340"/>
                  </a:lnTo>
                  <a:lnTo>
                    <a:pt x="103" y="349"/>
                  </a:lnTo>
                  <a:lnTo>
                    <a:pt x="104" y="357"/>
                  </a:lnTo>
                  <a:lnTo>
                    <a:pt x="106" y="364"/>
                  </a:lnTo>
                  <a:lnTo>
                    <a:pt x="109" y="369"/>
                  </a:lnTo>
                  <a:lnTo>
                    <a:pt x="113" y="374"/>
                  </a:lnTo>
                  <a:lnTo>
                    <a:pt x="118" y="377"/>
                  </a:lnTo>
                  <a:lnTo>
                    <a:pt x="123" y="378"/>
                  </a:lnTo>
                  <a:lnTo>
                    <a:pt x="130" y="379"/>
                  </a:lnTo>
                  <a:lnTo>
                    <a:pt x="141" y="378"/>
                  </a:lnTo>
                  <a:lnTo>
                    <a:pt x="141" y="378"/>
                  </a:lnTo>
                  <a:lnTo>
                    <a:pt x="166" y="373"/>
                  </a:lnTo>
                  <a:lnTo>
                    <a:pt x="186" y="371"/>
                  </a:lnTo>
                  <a:lnTo>
                    <a:pt x="186" y="371"/>
                  </a:lnTo>
                  <a:lnTo>
                    <a:pt x="197" y="371"/>
                  </a:lnTo>
                  <a:lnTo>
                    <a:pt x="209" y="373"/>
                  </a:lnTo>
                  <a:lnTo>
                    <a:pt x="221" y="377"/>
                  </a:lnTo>
                  <a:lnTo>
                    <a:pt x="231" y="380"/>
                  </a:lnTo>
                  <a:lnTo>
                    <a:pt x="241" y="386"/>
                  </a:lnTo>
                  <a:lnTo>
                    <a:pt x="252" y="391"/>
                  </a:lnTo>
                  <a:lnTo>
                    <a:pt x="261" y="399"/>
                  </a:lnTo>
                  <a:lnTo>
                    <a:pt x="270" y="408"/>
                  </a:lnTo>
                  <a:lnTo>
                    <a:pt x="270" y="408"/>
                  </a:lnTo>
                  <a:lnTo>
                    <a:pt x="279" y="417"/>
                  </a:lnTo>
                  <a:lnTo>
                    <a:pt x="286" y="427"/>
                  </a:lnTo>
                  <a:lnTo>
                    <a:pt x="292" y="438"/>
                  </a:lnTo>
                  <a:lnTo>
                    <a:pt x="297" y="448"/>
                  </a:lnTo>
                  <a:lnTo>
                    <a:pt x="301" y="460"/>
                  </a:lnTo>
                  <a:lnTo>
                    <a:pt x="304" y="471"/>
                  </a:lnTo>
                  <a:lnTo>
                    <a:pt x="305" y="484"/>
                  </a:lnTo>
                  <a:lnTo>
                    <a:pt x="305" y="497"/>
                  </a:lnTo>
                  <a:lnTo>
                    <a:pt x="305" y="497"/>
                  </a:lnTo>
                  <a:lnTo>
                    <a:pt x="305" y="512"/>
                  </a:lnTo>
                  <a:lnTo>
                    <a:pt x="304" y="526"/>
                  </a:lnTo>
                  <a:lnTo>
                    <a:pt x="300" y="540"/>
                  </a:lnTo>
                  <a:lnTo>
                    <a:pt x="296" y="553"/>
                  </a:lnTo>
                  <a:lnTo>
                    <a:pt x="291" y="565"/>
                  </a:lnTo>
                  <a:lnTo>
                    <a:pt x="284" y="577"/>
                  </a:lnTo>
                  <a:lnTo>
                    <a:pt x="276" y="588"/>
                  </a:lnTo>
                  <a:lnTo>
                    <a:pt x="269" y="599"/>
                  </a:lnTo>
                  <a:lnTo>
                    <a:pt x="269" y="599"/>
                  </a:lnTo>
                  <a:lnTo>
                    <a:pt x="258" y="609"/>
                  </a:lnTo>
                  <a:lnTo>
                    <a:pt x="248" y="618"/>
                  </a:lnTo>
                  <a:lnTo>
                    <a:pt x="239" y="625"/>
                  </a:lnTo>
                  <a:lnTo>
                    <a:pt x="227" y="631"/>
                  </a:lnTo>
                  <a:lnTo>
                    <a:pt x="217" y="635"/>
                  </a:lnTo>
                  <a:lnTo>
                    <a:pt x="205" y="639"/>
                  </a:lnTo>
                  <a:lnTo>
                    <a:pt x="193" y="640"/>
                  </a:lnTo>
                  <a:lnTo>
                    <a:pt x="182" y="642"/>
                  </a:lnTo>
                  <a:lnTo>
                    <a:pt x="182" y="642"/>
                  </a:lnTo>
                  <a:lnTo>
                    <a:pt x="164" y="640"/>
                  </a:lnTo>
                  <a:lnTo>
                    <a:pt x="147" y="638"/>
                  </a:lnTo>
                  <a:lnTo>
                    <a:pt x="130" y="632"/>
                  </a:lnTo>
                  <a:lnTo>
                    <a:pt x="114" y="626"/>
                  </a:lnTo>
                  <a:lnTo>
                    <a:pt x="99" y="617"/>
                  </a:lnTo>
                  <a:lnTo>
                    <a:pt x="83" y="606"/>
                  </a:lnTo>
                  <a:lnTo>
                    <a:pt x="69" y="595"/>
                  </a:lnTo>
                  <a:lnTo>
                    <a:pt x="55" y="580"/>
                  </a:lnTo>
                  <a:lnTo>
                    <a:pt x="55" y="580"/>
                  </a:lnTo>
                  <a:lnTo>
                    <a:pt x="42" y="564"/>
                  </a:lnTo>
                  <a:lnTo>
                    <a:pt x="31" y="547"/>
                  </a:lnTo>
                  <a:lnTo>
                    <a:pt x="21" y="529"/>
                  </a:lnTo>
                  <a:lnTo>
                    <a:pt x="13" y="510"/>
                  </a:lnTo>
                  <a:lnTo>
                    <a:pt x="8" y="490"/>
                  </a:lnTo>
                  <a:lnTo>
                    <a:pt x="3" y="467"/>
                  </a:lnTo>
                  <a:lnTo>
                    <a:pt x="0" y="445"/>
                  </a:lnTo>
                  <a:lnTo>
                    <a:pt x="0" y="422"/>
                  </a:lnTo>
                  <a:lnTo>
                    <a:pt x="0" y="422"/>
                  </a:lnTo>
                  <a:lnTo>
                    <a:pt x="1" y="392"/>
                  </a:lnTo>
                  <a:lnTo>
                    <a:pt x="4" y="364"/>
                  </a:lnTo>
                  <a:lnTo>
                    <a:pt x="9" y="335"/>
                  </a:lnTo>
                  <a:lnTo>
                    <a:pt x="17" y="308"/>
                  </a:lnTo>
                  <a:lnTo>
                    <a:pt x="27" y="279"/>
                  </a:lnTo>
                  <a:lnTo>
                    <a:pt x="39" y="252"/>
                  </a:lnTo>
                  <a:lnTo>
                    <a:pt x="53" y="226"/>
                  </a:lnTo>
                  <a:lnTo>
                    <a:pt x="70" y="199"/>
                  </a:lnTo>
                  <a:lnTo>
                    <a:pt x="90" y="173"/>
                  </a:lnTo>
                  <a:lnTo>
                    <a:pt x="110" y="147"/>
                  </a:lnTo>
                  <a:lnTo>
                    <a:pt x="134" y="122"/>
                  </a:lnTo>
                  <a:lnTo>
                    <a:pt x="158" y="96"/>
                  </a:lnTo>
                  <a:lnTo>
                    <a:pt x="186" y="71"/>
                  </a:lnTo>
                  <a:lnTo>
                    <a:pt x="215" y="48"/>
                  </a:lnTo>
                  <a:lnTo>
                    <a:pt x="248" y="23"/>
                  </a:lnTo>
                  <a:lnTo>
                    <a:pt x="282" y="0"/>
                  </a:lnTo>
                  <a:lnTo>
                    <a:pt x="282" y="0"/>
                  </a:lnTo>
                  <a:close/>
                  <a:moveTo>
                    <a:pt x="741" y="0"/>
                  </a:moveTo>
                  <a:lnTo>
                    <a:pt x="779" y="47"/>
                  </a:lnTo>
                  <a:lnTo>
                    <a:pt x="779" y="47"/>
                  </a:lnTo>
                  <a:lnTo>
                    <a:pt x="752" y="68"/>
                  </a:lnTo>
                  <a:lnTo>
                    <a:pt x="727" y="87"/>
                  </a:lnTo>
                  <a:lnTo>
                    <a:pt x="704" y="106"/>
                  </a:lnTo>
                  <a:lnTo>
                    <a:pt x="683" y="127"/>
                  </a:lnTo>
                  <a:lnTo>
                    <a:pt x="663" y="147"/>
                  </a:lnTo>
                  <a:lnTo>
                    <a:pt x="645" y="166"/>
                  </a:lnTo>
                  <a:lnTo>
                    <a:pt x="630" y="186"/>
                  </a:lnTo>
                  <a:lnTo>
                    <a:pt x="615" y="205"/>
                  </a:lnTo>
                  <a:lnTo>
                    <a:pt x="615" y="205"/>
                  </a:lnTo>
                  <a:lnTo>
                    <a:pt x="604" y="225"/>
                  </a:lnTo>
                  <a:lnTo>
                    <a:pt x="593" y="244"/>
                  </a:lnTo>
                  <a:lnTo>
                    <a:pt x="584" y="262"/>
                  </a:lnTo>
                  <a:lnTo>
                    <a:pt x="576" y="279"/>
                  </a:lnTo>
                  <a:lnTo>
                    <a:pt x="571" y="296"/>
                  </a:lnTo>
                  <a:lnTo>
                    <a:pt x="566" y="312"/>
                  </a:lnTo>
                  <a:lnTo>
                    <a:pt x="565" y="327"/>
                  </a:lnTo>
                  <a:lnTo>
                    <a:pt x="563" y="342"/>
                  </a:lnTo>
                  <a:lnTo>
                    <a:pt x="563" y="342"/>
                  </a:lnTo>
                  <a:lnTo>
                    <a:pt x="563" y="351"/>
                  </a:lnTo>
                  <a:lnTo>
                    <a:pt x="565" y="358"/>
                  </a:lnTo>
                  <a:lnTo>
                    <a:pt x="567" y="365"/>
                  </a:lnTo>
                  <a:lnTo>
                    <a:pt x="570" y="370"/>
                  </a:lnTo>
                  <a:lnTo>
                    <a:pt x="574" y="374"/>
                  </a:lnTo>
                  <a:lnTo>
                    <a:pt x="578" y="378"/>
                  </a:lnTo>
                  <a:lnTo>
                    <a:pt x="583" y="379"/>
                  </a:lnTo>
                  <a:lnTo>
                    <a:pt x="589" y="380"/>
                  </a:lnTo>
                  <a:lnTo>
                    <a:pt x="600" y="379"/>
                  </a:lnTo>
                  <a:lnTo>
                    <a:pt x="600" y="379"/>
                  </a:lnTo>
                  <a:lnTo>
                    <a:pt x="626" y="374"/>
                  </a:lnTo>
                  <a:lnTo>
                    <a:pt x="645" y="373"/>
                  </a:lnTo>
                  <a:lnTo>
                    <a:pt x="645" y="373"/>
                  </a:lnTo>
                  <a:lnTo>
                    <a:pt x="658" y="373"/>
                  </a:lnTo>
                  <a:lnTo>
                    <a:pt x="670" y="374"/>
                  </a:lnTo>
                  <a:lnTo>
                    <a:pt x="680" y="377"/>
                  </a:lnTo>
                  <a:lnTo>
                    <a:pt x="692" y="382"/>
                  </a:lnTo>
                  <a:lnTo>
                    <a:pt x="702" y="386"/>
                  </a:lnTo>
                  <a:lnTo>
                    <a:pt x="713" y="392"/>
                  </a:lnTo>
                  <a:lnTo>
                    <a:pt x="722" y="400"/>
                  </a:lnTo>
                  <a:lnTo>
                    <a:pt x="731" y="409"/>
                  </a:lnTo>
                  <a:lnTo>
                    <a:pt x="731" y="409"/>
                  </a:lnTo>
                  <a:lnTo>
                    <a:pt x="739" y="418"/>
                  </a:lnTo>
                  <a:lnTo>
                    <a:pt x="746" y="427"/>
                  </a:lnTo>
                  <a:lnTo>
                    <a:pt x="753" y="438"/>
                  </a:lnTo>
                  <a:lnTo>
                    <a:pt x="757" y="449"/>
                  </a:lnTo>
                  <a:lnTo>
                    <a:pt x="761" y="461"/>
                  </a:lnTo>
                  <a:lnTo>
                    <a:pt x="765" y="473"/>
                  </a:lnTo>
                  <a:lnTo>
                    <a:pt x="766" y="486"/>
                  </a:lnTo>
                  <a:lnTo>
                    <a:pt x="766" y="499"/>
                  </a:lnTo>
                  <a:lnTo>
                    <a:pt x="766" y="499"/>
                  </a:lnTo>
                  <a:lnTo>
                    <a:pt x="766" y="513"/>
                  </a:lnTo>
                  <a:lnTo>
                    <a:pt x="763" y="527"/>
                  </a:lnTo>
                  <a:lnTo>
                    <a:pt x="761" y="540"/>
                  </a:lnTo>
                  <a:lnTo>
                    <a:pt x="757" y="553"/>
                  </a:lnTo>
                  <a:lnTo>
                    <a:pt x="752" y="565"/>
                  </a:lnTo>
                  <a:lnTo>
                    <a:pt x="745" y="578"/>
                  </a:lnTo>
                  <a:lnTo>
                    <a:pt x="737" y="588"/>
                  </a:lnTo>
                  <a:lnTo>
                    <a:pt x="728" y="600"/>
                  </a:lnTo>
                  <a:lnTo>
                    <a:pt x="728" y="600"/>
                  </a:lnTo>
                  <a:lnTo>
                    <a:pt x="718" y="609"/>
                  </a:lnTo>
                  <a:lnTo>
                    <a:pt x="709" y="618"/>
                  </a:lnTo>
                  <a:lnTo>
                    <a:pt x="698" y="625"/>
                  </a:lnTo>
                  <a:lnTo>
                    <a:pt x="688" y="631"/>
                  </a:lnTo>
                  <a:lnTo>
                    <a:pt x="676" y="635"/>
                  </a:lnTo>
                  <a:lnTo>
                    <a:pt x="665" y="639"/>
                  </a:lnTo>
                  <a:lnTo>
                    <a:pt x="654" y="640"/>
                  </a:lnTo>
                  <a:lnTo>
                    <a:pt x="641" y="642"/>
                  </a:lnTo>
                  <a:lnTo>
                    <a:pt x="641" y="642"/>
                  </a:lnTo>
                  <a:lnTo>
                    <a:pt x="624" y="640"/>
                  </a:lnTo>
                  <a:lnTo>
                    <a:pt x="606" y="638"/>
                  </a:lnTo>
                  <a:lnTo>
                    <a:pt x="589" y="632"/>
                  </a:lnTo>
                  <a:lnTo>
                    <a:pt x="574" y="626"/>
                  </a:lnTo>
                  <a:lnTo>
                    <a:pt x="558" y="617"/>
                  </a:lnTo>
                  <a:lnTo>
                    <a:pt x="543" y="606"/>
                  </a:lnTo>
                  <a:lnTo>
                    <a:pt x="528" y="595"/>
                  </a:lnTo>
                  <a:lnTo>
                    <a:pt x="514" y="580"/>
                  </a:lnTo>
                  <a:lnTo>
                    <a:pt x="514" y="580"/>
                  </a:lnTo>
                  <a:lnTo>
                    <a:pt x="502" y="564"/>
                  </a:lnTo>
                  <a:lnTo>
                    <a:pt x="491" y="547"/>
                  </a:lnTo>
                  <a:lnTo>
                    <a:pt x="482" y="529"/>
                  </a:lnTo>
                  <a:lnTo>
                    <a:pt x="474" y="510"/>
                  </a:lnTo>
                  <a:lnTo>
                    <a:pt x="467" y="490"/>
                  </a:lnTo>
                  <a:lnTo>
                    <a:pt x="463" y="467"/>
                  </a:lnTo>
                  <a:lnTo>
                    <a:pt x="461" y="445"/>
                  </a:lnTo>
                  <a:lnTo>
                    <a:pt x="461" y="422"/>
                  </a:lnTo>
                  <a:lnTo>
                    <a:pt x="461" y="422"/>
                  </a:lnTo>
                  <a:lnTo>
                    <a:pt x="461" y="392"/>
                  </a:lnTo>
                  <a:lnTo>
                    <a:pt x="465" y="364"/>
                  </a:lnTo>
                  <a:lnTo>
                    <a:pt x="470" y="335"/>
                  </a:lnTo>
                  <a:lnTo>
                    <a:pt x="478" y="308"/>
                  </a:lnTo>
                  <a:lnTo>
                    <a:pt x="488" y="279"/>
                  </a:lnTo>
                  <a:lnTo>
                    <a:pt x="500" y="252"/>
                  </a:lnTo>
                  <a:lnTo>
                    <a:pt x="514" y="226"/>
                  </a:lnTo>
                  <a:lnTo>
                    <a:pt x="531" y="199"/>
                  </a:lnTo>
                  <a:lnTo>
                    <a:pt x="549" y="173"/>
                  </a:lnTo>
                  <a:lnTo>
                    <a:pt x="570" y="147"/>
                  </a:lnTo>
                  <a:lnTo>
                    <a:pt x="593" y="122"/>
                  </a:lnTo>
                  <a:lnTo>
                    <a:pt x="618" y="96"/>
                  </a:lnTo>
                  <a:lnTo>
                    <a:pt x="646" y="71"/>
                  </a:lnTo>
                  <a:lnTo>
                    <a:pt x="675" y="48"/>
                  </a:lnTo>
                  <a:lnTo>
                    <a:pt x="707" y="23"/>
                  </a:lnTo>
                  <a:lnTo>
                    <a:pt x="741" y="0"/>
                  </a:lnTo>
                  <a:lnTo>
                    <a:pt x="741" y="0"/>
                  </a:lnTo>
                  <a:close/>
                </a:path>
              </a:pathLst>
            </a:custGeom>
            <a:solidFill>
              <a:schemeClr val="bg1">
                <a:lumMod val="85000"/>
                <a:alpha val="74000"/>
              </a:schemeClr>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4" tIns="17924" rIns="17924" bIns="17924" numCol="1" spcCol="0" rtlCol="0" fromWordArt="0" anchor="ctr" anchorCtr="0" forceAA="0" compatLnSpc="1">
              <a:prstTxWarp prst="textNoShape">
                <a:avLst/>
              </a:prstTxWarp>
              <a:noAutofit/>
            </a:bodyPr>
            <a:lstStyle/>
            <a:p>
              <a:pPr marL="0" marR="0" lvl="0" indent="0" algn="ctr" defTabSz="895747" rtl="0" eaLnBrk="1" fontAlgn="base" latinLnBrk="0" hangingPunct="1">
                <a:lnSpc>
                  <a:spcPct val="100000"/>
                </a:lnSpc>
                <a:spcBef>
                  <a:spcPct val="0"/>
                </a:spcBef>
                <a:spcAft>
                  <a:spcPct val="0"/>
                </a:spcAft>
                <a:buClrTx/>
                <a:buSzTx/>
                <a:buFontTx/>
                <a:buNone/>
                <a:tabLst/>
                <a:defRPr/>
              </a:pPr>
              <a:endParaRPr kumimoji="0" lang="en-US" sz="637" b="0" i="0" u="none" strike="noStrike" kern="1200" cap="none" spc="0" normalizeH="0" baseline="0" noProof="0">
                <a:ln>
                  <a:noFill/>
                </a:ln>
                <a:solidFill>
                  <a:prstClr val="white">
                    <a:lumMod val="85000"/>
                  </a:prstClr>
                </a:solidFill>
                <a:effectLst/>
                <a:uLnTx/>
                <a:uFillTx/>
                <a:latin typeface="Segoe UI"/>
                <a:ea typeface="Segoe UI" pitchFamily="34" charset="0"/>
                <a:cs typeface="Segoe UI" pitchFamily="34" charset="0"/>
              </a:endParaRPr>
            </a:p>
          </p:txBody>
        </p:sp>
        <p:sp>
          <p:nvSpPr>
            <p:cNvPr id="12" name="Freeform 7"/>
            <p:cNvSpPr>
              <a:spLocks noEditPoints="1"/>
            </p:cNvSpPr>
            <p:nvPr/>
          </p:nvSpPr>
          <p:spPr bwMode="auto">
            <a:xfrm>
              <a:off x="5193495" y="5328199"/>
              <a:ext cx="770731" cy="621399"/>
            </a:xfrm>
            <a:custGeom>
              <a:avLst/>
              <a:gdLst>
                <a:gd name="T0" fmla="*/ 27 w 779"/>
                <a:gd name="T1" fmla="*/ 566 h 636"/>
                <a:gd name="T2" fmla="*/ 117 w 779"/>
                <a:gd name="T3" fmla="*/ 487 h 636"/>
                <a:gd name="T4" fmla="*/ 164 w 779"/>
                <a:gd name="T5" fmla="*/ 428 h 636"/>
                <a:gd name="T6" fmla="*/ 203 w 779"/>
                <a:gd name="T7" fmla="*/ 356 h 636"/>
                <a:gd name="T8" fmla="*/ 216 w 779"/>
                <a:gd name="T9" fmla="*/ 294 h 636"/>
                <a:gd name="T10" fmla="*/ 213 w 779"/>
                <a:gd name="T11" fmla="*/ 271 h 636"/>
                <a:gd name="T12" fmla="*/ 201 w 779"/>
                <a:gd name="T13" fmla="*/ 258 h 636"/>
                <a:gd name="T14" fmla="*/ 179 w 779"/>
                <a:gd name="T15" fmla="*/ 258 h 636"/>
                <a:gd name="T16" fmla="*/ 122 w 779"/>
                <a:gd name="T17" fmla="*/ 265 h 636"/>
                <a:gd name="T18" fmla="*/ 77 w 779"/>
                <a:gd name="T19" fmla="*/ 250 h 636"/>
                <a:gd name="T20" fmla="*/ 48 w 779"/>
                <a:gd name="T21" fmla="*/ 228 h 636"/>
                <a:gd name="T22" fmla="*/ 22 w 779"/>
                <a:gd name="T23" fmla="*/ 188 h 636"/>
                <a:gd name="T24" fmla="*/ 13 w 779"/>
                <a:gd name="T25" fmla="*/ 140 h 636"/>
                <a:gd name="T26" fmla="*/ 18 w 779"/>
                <a:gd name="T27" fmla="*/ 100 h 636"/>
                <a:gd name="T28" fmla="*/ 42 w 779"/>
                <a:gd name="T29" fmla="*/ 53 h 636"/>
                <a:gd name="T30" fmla="*/ 70 w 779"/>
                <a:gd name="T31" fmla="*/ 23 h 636"/>
                <a:gd name="T32" fmla="*/ 113 w 779"/>
                <a:gd name="T33" fmla="*/ 2 h 636"/>
                <a:gd name="T34" fmla="*/ 155 w 779"/>
                <a:gd name="T35" fmla="*/ 1 h 636"/>
                <a:gd name="T36" fmla="*/ 221 w 779"/>
                <a:gd name="T37" fmla="*/ 24 h 636"/>
                <a:gd name="T38" fmla="*/ 264 w 779"/>
                <a:gd name="T39" fmla="*/ 61 h 636"/>
                <a:gd name="T40" fmla="*/ 305 w 779"/>
                <a:gd name="T41" fmla="*/ 130 h 636"/>
                <a:gd name="T42" fmla="*/ 320 w 779"/>
                <a:gd name="T43" fmla="*/ 217 h 636"/>
                <a:gd name="T44" fmla="*/ 309 w 779"/>
                <a:gd name="T45" fmla="*/ 302 h 636"/>
                <a:gd name="T46" fmla="*/ 265 w 779"/>
                <a:gd name="T47" fmla="*/ 411 h 636"/>
                <a:gd name="T48" fmla="*/ 186 w 779"/>
                <a:gd name="T49" fmla="*/ 515 h 636"/>
                <a:gd name="T50" fmla="*/ 70 w 779"/>
                <a:gd name="T51" fmla="*/ 613 h 636"/>
                <a:gd name="T52" fmla="*/ 461 w 779"/>
                <a:gd name="T53" fmla="*/ 585 h 636"/>
                <a:gd name="T54" fmla="*/ 536 w 779"/>
                <a:gd name="T55" fmla="*/ 527 h 636"/>
                <a:gd name="T56" fmla="*/ 610 w 779"/>
                <a:gd name="T57" fmla="*/ 448 h 636"/>
                <a:gd name="T58" fmla="*/ 647 w 779"/>
                <a:gd name="T59" fmla="*/ 391 h 636"/>
                <a:gd name="T60" fmla="*/ 674 w 779"/>
                <a:gd name="T61" fmla="*/ 324 h 636"/>
                <a:gd name="T62" fmla="*/ 676 w 779"/>
                <a:gd name="T63" fmla="*/ 287 h 636"/>
                <a:gd name="T64" fmla="*/ 670 w 779"/>
                <a:gd name="T65" fmla="*/ 266 h 636"/>
                <a:gd name="T66" fmla="*/ 649 w 779"/>
                <a:gd name="T67" fmla="*/ 257 h 636"/>
                <a:gd name="T68" fmla="*/ 593 w 779"/>
                <a:gd name="T69" fmla="*/ 266 h 636"/>
                <a:gd name="T70" fmla="*/ 558 w 779"/>
                <a:gd name="T71" fmla="*/ 261 h 636"/>
                <a:gd name="T72" fmla="*/ 518 w 779"/>
                <a:gd name="T73" fmla="*/ 239 h 636"/>
                <a:gd name="T74" fmla="*/ 493 w 779"/>
                <a:gd name="T75" fmla="*/ 211 h 636"/>
                <a:gd name="T76" fmla="*/ 475 w 779"/>
                <a:gd name="T77" fmla="*/ 166 h 636"/>
                <a:gd name="T78" fmla="*/ 474 w 779"/>
                <a:gd name="T79" fmla="*/ 127 h 636"/>
                <a:gd name="T80" fmla="*/ 488 w 779"/>
                <a:gd name="T81" fmla="*/ 75 h 636"/>
                <a:gd name="T82" fmla="*/ 512 w 779"/>
                <a:gd name="T83" fmla="*/ 43 h 636"/>
                <a:gd name="T84" fmla="*/ 552 w 779"/>
                <a:gd name="T85" fmla="*/ 10 h 636"/>
                <a:gd name="T86" fmla="*/ 599 w 779"/>
                <a:gd name="T87" fmla="*/ 0 h 636"/>
                <a:gd name="T88" fmla="*/ 649 w 779"/>
                <a:gd name="T89" fmla="*/ 9 h 636"/>
                <a:gd name="T90" fmla="*/ 710 w 779"/>
                <a:gd name="T91" fmla="*/ 46 h 636"/>
                <a:gd name="T92" fmla="*/ 749 w 779"/>
                <a:gd name="T93" fmla="*/ 93 h 636"/>
                <a:gd name="T94" fmla="*/ 776 w 779"/>
                <a:gd name="T95" fmla="*/ 171 h 636"/>
                <a:gd name="T96" fmla="*/ 779 w 779"/>
                <a:gd name="T97" fmla="*/ 245 h 636"/>
                <a:gd name="T98" fmla="*/ 752 w 779"/>
                <a:gd name="T99" fmla="*/ 358 h 636"/>
                <a:gd name="T100" fmla="*/ 691 w 779"/>
                <a:gd name="T101" fmla="*/ 465 h 636"/>
                <a:gd name="T102" fmla="*/ 593 w 779"/>
                <a:gd name="T103" fmla="*/ 565 h 636"/>
                <a:gd name="T104" fmla="*/ 497 w 779"/>
                <a:gd name="T105" fmla="*/ 636 h 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779" h="636">
                  <a:moveTo>
                    <a:pt x="37" y="636"/>
                  </a:moveTo>
                  <a:lnTo>
                    <a:pt x="0" y="585"/>
                  </a:lnTo>
                  <a:lnTo>
                    <a:pt x="0" y="585"/>
                  </a:lnTo>
                  <a:lnTo>
                    <a:pt x="27" y="566"/>
                  </a:lnTo>
                  <a:lnTo>
                    <a:pt x="52" y="546"/>
                  </a:lnTo>
                  <a:lnTo>
                    <a:pt x="75" y="526"/>
                  </a:lnTo>
                  <a:lnTo>
                    <a:pt x="98" y="506"/>
                  </a:lnTo>
                  <a:lnTo>
                    <a:pt x="117" y="487"/>
                  </a:lnTo>
                  <a:lnTo>
                    <a:pt x="134" y="467"/>
                  </a:lnTo>
                  <a:lnTo>
                    <a:pt x="149" y="448"/>
                  </a:lnTo>
                  <a:lnTo>
                    <a:pt x="164" y="428"/>
                  </a:lnTo>
                  <a:lnTo>
                    <a:pt x="164" y="428"/>
                  </a:lnTo>
                  <a:lnTo>
                    <a:pt x="175" y="409"/>
                  </a:lnTo>
                  <a:lnTo>
                    <a:pt x="187" y="391"/>
                  </a:lnTo>
                  <a:lnTo>
                    <a:pt x="196" y="372"/>
                  </a:lnTo>
                  <a:lnTo>
                    <a:pt x="203" y="356"/>
                  </a:lnTo>
                  <a:lnTo>
                    <a:pt x="209" y="339"/>
                  </a:lnTo>
                  <a:lnTo>
                    <a:pt x="213" y="323"/>
                  </a:lnTo>
                  <a:lnTo>
                    <a:pt x="216" y="309"/>
                  </a:lnTo>
                  <a:lnTo>
                    <a:pt x="216" y="294"/>
                  </a:lnTo>
                  <a:lnTo>
                    <a:pt x="216" y="294"/>
                  </a:lnTo>
                  <a:lnTo>
                    <a:pt x="216" y="285"/>
                  </a:lnTo>
                  <a:lnTo>
                    <a:pt x="214" y="278"/>
                  </a:lnTo>
                  <a:lnTo>
                    <a:pt x="213" y="271"/>
                  </a:lnTo>
                  <a:lnTo>
                    <a:pt x="209" y="266"/>
                  </a:lnTo>
                  <a:lnTo>
                    <a:pt x="209" y="266"/>
                  </a:lnTo>
                  <a:lnTo>
                    <a:pt x="207" y="261"/>
                  </a:lnTo>
                  <a:lnTo>
                    <a:pt x="201" y="258"/>
                  </a:lnTo>
                  <a:lnTo>
                    <a:pt x="196" y="257"/>
                  </a:lnTo>
                  <a:lnTo>
                    <a:pt x="190" y="256"/>
                  </a:lnTo>
                  <a:lnTo>
                    <a:pt x="179" y="258"/>
                  </a:lnTo>
                  <a:lnTo>
                    <a:pt x="179" y="258"/>
                  </a:lnTo>
                  <a:lnTo>
                    <a:pt x="153" y="263"/>
                  </a:lnTo>
                  <a:lnTo>
                    <a:pt x="134" y="265"/>
                  </a:lnTo>
                  <a:lnTo>
                    <a:pt x="134" y="265"/>
                  </a:lnTo>
                  <a:lnTo>
                    <a:pt x="122" y="265"/>
                  </a:lnTo>
                  <a:lnTo>
                    <a:pt x="109" y="262"/>
                  </a:lnTo>
                  <a:lnTo>
                    <a:pt x="99" y="259"/>
                  </a:lnTo>
                  <a:lnTo>
                    <a:pt x="87" y="256"/>
                  </a:lnTo>
                  <a:lnTo>
                    <a:pt x="77" y="250"/>
                  </a:lnTo>
                  <a:lnTo>
                    <a:pt x="66" y="244"/>
                  </a:lnTo>
                  <a:lnTo>
                    <a:pt x="57" y="237"/>
                  </a:lnTo>
                  <a:lnTo>
                    <a:pt x="48" y="228"/>
                  </a:lnTo>
                  <a:lnTo>
                    <a:pt x="48" y="228"/>
                  </a:lnTo>
                  <a:lnTo>
                    <a:pt x="40" y="219"/>
                  </a:lnTo>
                  <a:lnTo>
                    <a:pt x="33" y="209"/>
                  </a:lnTo>
                  <a:lnTo>
                    <a:pt x="27" y="198"/>
                  </a:lnTo>
                  <a:lnTo>
                    <a:pt x="22" y="188"/>
                  </a:lnTo>
                  <a:lnTo>
                    <a:pt x="18" y="178"/>
                  </a:lnTo>
                  <a:lnTo>
                    <a:pt x="16" y="165"/>
                  </a:lnTo>
                  <a:lnTo>
                    <a:pt x="13" y="153"/>
                  </a:lnTo>
                  <a:lnTo>
                    <a:pt x="13" y="140"/>
                  </a:lnTo>
                  <a:lnTo>
                    <a:pt x="13" y="140"/>
                  </a:lnTo>
                  <a:lnTo>
                    <a:pt x="13" y="127"/>
                  </a:lnTo>
                  <a:lnTo>
                    <a:pt x="16" y="113"/>
                  </a:lnTo>
                  <a:lnTo>
                    <a:pt x="18" y="100"/>
                  </a:lnTo>
                  <a:lnTo>
                    <a:pt x="22" y="87"/>
                  </a:lnTo>
                  <a:lnTo>
                    <a:pt x="27" y="75"/>
                  </a:lnTo>
                  <a:lnTo>
                    <a:pt x="34" y="63"/>
                  </a:lnTo>
                  <a:lnTo>
                    <a:pt x="42" y="53"/>
                  </a:lnTo>
                  <a:lnTo>
                    <a:pt x="51" y="41"/>
                  </a:lnTo>
                  <a:lnTo>
                    <a:pt x="51" y="41"/>
                  </a:lnTo>
                  <a:lnTo>
                    <a:pt x="60" y="32"/>
                  </a:lnTo>
                  <a:lnTo>
                    <a:pt x="70" y="23"/>
                  </a:lnTo>
                  <a:lnTo>
                    <a:pt x="81" y="17"/>
                  </a:lnTo>
                  <a:lnTo>
                    <a:pt x="91" y="10"/>
                  </a:lnTo>
                  <a:lnTo>
                    <a:pt x="103" y="6"/>
                  </a:lnTo>
                  <a:lnTo>
                    <a:pt x="113" y="2"/>
                  </a:lnTo>
                  <a:lnTo>
                    <a:pt x="125" y="1"/>
                  </a:lnTo>
                  <a:lnTo>
                    <a:pt x="138" y="0"/>
                  </a:lnTo>
                  <a:lnTo>
                    <a:pt x="138" y="0"/>
                  </a:lnTo>
                  <a:lnTo>
                    <a:pt x="155" y="1"/>
                  </a:lnTo>
                  <a:lnTo>
                    <a:pt x="173" y="4"/>
                  </a:lnTo>
                  <a:lnTo>
                    <a:pt x="188" y="9"/>
                  </a:lnTo>
                  <a:lnTo>
                    <a:pt x="205" y="15"/>
                  </a:lnTo>
                  <a:lnTo>
                    <a:pt x="221" y="24"/>
                  </a:lnTo>
                  <a:lnTo>
                    <a:pt x="235" y="35"/>
                  </a:lnTo>
                  <a:lnTo>
                    <a:pt x="251" y="46"/>
                  </a:lnTo>
                  <a:lnTo>
                    <a:pt x="264" y="61"/>
                  </a:lnTo>
                  <a:lnTo>
                    <a:pt x="264" y="61"/>
                  </a:lnTo>
                  <a:lnTo>
                    <a:pt x="277" y="76"/>
                  </a:lnTo>
                  <a:lnTo>
                    <a:pt x="288" y="93"/>
                  </a:lnTo>
                  <a:lnTo>
                    <a:pt x="297" y="111"/>
                  </a:lnTo>
                  <a:lnTo>
                    <a:pt x="305" y="130"/>
                  </a:lnTo>
                  <a:lnTo>
                    <a:pt x="312" y="150"/>
                  </a:lnTo>
                  <a:lnTo>
                    <a:pt x="316" y="171"/>
                  </a:lnTo>
                  <a:lnTo>
                    <a:pt x="318" y="193"/>
                  </a:lnTo>
                  <a:lnTo>
                    <a:pt x="320" y="217"/>
                  </a:lnTo>
                  <a:lnTo>
                    <a:pt x="320" y="217"/>
                  </a:lnTo>
                  <a:lnTo>
                    <a:pt x="318" y="245"/>
                  </a:lnTo>
                  <a:lnTo>
                    <a:pt x="314" y="274"/>
                  </a:lnTo>
                  <a:lnTo>
                    <a:pt x="309" y="302"/>
                  </a:lnTo>
                  <a:lnTo>
                    <a:pt x="301" y="331"/>
                  </a:lnTo>
                  <a:lnTo>
                    <a:pt x="291" y="358"/>
                  </a:lnTo>
                  <a:lnTo>
                    <a:pt x="279" y="385"/>
                  </a:lnTo>
                  <a:lnTo>
                    <a:pt x="265" y="411"/>
                  </a:lnTo>
                  <a:lnTo>
                    <a:pt x="248" y="439"/>
                  </a:lnTo>
                  <a:lnTo>
                    <a:pt x="230" y="465"/>
                  </a:lnTo>
                  <a:lnTo>
                    <a:pt x="209" y="489"/>
                  </a:lnTo>
                  <a:lnTo>
                    <a:pt x="186" y="515"/>
                  </a:lnTo>
                  <a:lnTo>
                    <a:pt x="160" y="540"/>
                  </a:lnTo>
                  <a:lnTo>
                    <a:pt x="133" y="565"/>
                  </a:lnTo>
                  <a:lnTo>
                    <a:pt x="103" y="589"/>
                  </a:lnTo>
                  <a:lnTo>
                    <a:pt x="70" y="613"/>
                  </a:lnTo>
                  <a:lnTo>
                    <a:pt x="37" y="636"/>
                  </a:lnTo>
                  <a:lnTo>
                    <a:pt x="37" y="636"/>
                  </a:lnTo>
                  <a:close/>
                  <a:moveTo>
                    <a:pt x="497" y="636"/>
                  </a:moveTo>
                  <a:lnTo>
                    <a:pt x="461" y="585"/>
                  </a:lnTo>
                  <a:lnTo>
                    <a:pt x="461" y="585"/>
                  </a:lnTo>
                  <a:lnTo>
                    <a:pt x="488" y="566"/>
                  </a:lnTo>
                  <a:lnTo>
                    <a:pt x="513" y="546"/>
                  </a:lnTo>
                  <a:lnTo>
                    <a:pt x="536" y="527"/>
                  </a:lnTo>
                  <a:lnTo>
                    <a:pt x="557" y="506"/>
                  </a:lnTo>
                  <a:lnTo>
                    <a:pt x="577" y="487"/>
                  </a:lnTo>
                  <a:lnTo>
                    <a:pt x="595" y="467"/>
                  </a:lnTo>
                  <a:lnTo>
                    <a:pt x="610" y="448"/>
                  </a:lnTo>
                  <a:lnTo>
                    <a:pt x="625" y="428"/>
                  </a:lnTo>
                  <a:lnTo>
                    <a:pt x="625" y="428"/>
                  </a:lnTo>
                  <a:lnTo>
                    <a:pt x="636" y="410"/>
                  </a:lnTo>
                  <a:lnTo>
                    <a:pt x="647" y="391"/>
                  </a:lnTo>
                  <a:lnTo>
                    <a:pt x="656" y="374"/>
                  </a:lnTo>
                  <a:lnTo>
                    <a:pt x="663" y="357"/>
                  </a:lnTo>
                  <a:lnTo>
                    <a:pt x="669" y="340"/>
                  </a:lnTo>
                  <a:lnTo>
                    <a:pt x="674" y="324"/>
                  </a:lnTo>
                  <a:lnTo>
                    <a:pt x="675" y="310"/>
                  </a:lnTo>
                  <a:lnTo>
                    <a:pt x="676" y="296"/>
                  </a:lnTo>
                  <a:lnTo>
                    <a:pt x="676" y="296"/>
                  </a:lnTo>
                  <a:lnTo>
                    <a:pt x="676" y="287"/>
                  </a:lnTo>
                  <a:lnTo>
                    <a:pt x="675" y="279"/>
                  </a:lnTo>
                  <a:lnTo>
                    <a:pt x="673" y="272"/>
                  </a:lnTo>
                  <a:lnTo>
                    <a:pt x="670" y="266"/>
                  </a:lnTo>
                  <a:lnTo>
                    <a:pt x="670" y="266"/>
                  </a:lnTo>
                  <a:lnTo>
                    <a:pt x="666" y="262"/>
                  </a:lnTo>
                  <a:lnTo>
                    <a:pt x="661" y="259"/>
                  </a:lnTo>
                  <a:lnTo>
                    <a:pt x="656" y="258"/>
                  </a:lnTo>
                  <a:lnTo>
                    <a:pt x="649" y="257"/>
                  </a:lnTo>
                  <a:lnTo>
                    <a:pt x="639" y="259"/>
                  </a:lnTo>
                  <a:lnTo>
                    <a:pt x="639" y="259"/>
                  </a:lnTo>
                  <a:lnTo>
                    <a:pt x="614" y="265"/>
                  </a:lnTo>
                  <a:lnTo>
                    <a:pt x="593" y="266"/>
                  </a:lnTo>
                  <a:lnTo>
                    <a:pt x="593" y="266"/>
                  </a:lnTo>
                  <a:lnTo>
                    <a:pt x="582" y="266"/>
                  </a:lnTo>
                  <a:lnTo>
                    <a:pt x="570" y="263"/>
                  </a:lnTo>
                  <a:lnTo>
                    <a:pt x="558" y="261"/>
                  </a:lnTo>
                  <a:lnTo>
                    <a:pt x="548" y="257"/>
                  </a:lnTo>
                  <a:lnTo>
                    <a:pt x="538" y="252"/>
                  </a:lnTo>
                  <a:lnTo>
                    <a:pt x="527" y="245"/>
                  </a:lnTo>
                  <a:lnTo>
                    <a:pt x="518" y="239"/>
                  </a:lnTo>
                  <a:lnTo>
                    <a:pt x="509" y="230"/>
                  </a:lnTo>
                  <a:lnTo>
                    <a:pt x="509" y="230"/>
                  </a:lnTo>
                  <a:lnTo>
                    <a:pt x="501" y="220"/>
                  </a:lnTo>
                  <a:lnTo>
                    <a:pt x="493" y="211"/>
                  </a:lnTo>
                  <a:lnTo>
                    <a:pt x="487" y="201"/>
                  </a:lnTo>
                  <a:lnTo>
                    <a:pt x="483" y="189"/>
                  </a:lnTo>
                  <a:lnTo>
                    <a:pt x="479" y="179"/>
                  </a:lnTo>
                  <a:lnTo>
                    <a:pt x="475" y="166"/>
                  </a:lnTo>
                  <a:lnTo>
                    <a:pt x="474" y="154"/>
                  </a:lnTo>
                  <a:lnTo>
                    <a:pt x="474" y="141"/>
                  </a:lnTo>
                  <a:lnTo>
                    <a:pt x="474" y="141"/>
                  </a:lnTo>
                  <a:lnTo>
                    <a:pt x="474" y="127"/>
                  </a:lnTo>
                  <a:lnTo>
                    <a:pt x="477" y="113"/>
                  </a:lnTo>
                  <a:lnTo>
                    <a:pt x="479" y="100"/>
                  </a:lnTo>
                  <a:lnTo>
                    <a:pt x="483" y="88"/>
                  </a:lnTo>
                  <a:lnTo>
                    <a:pt x="488" y="75"/>
                  </a:lnTo>
                  <a:lnTo>
                    <a:pt x="495" y="63"/>
                  </a:lnTo>
                  <a:lnTo>
                    <a:pt x="503" y="53"/>
                  </a:lnTo>
                  <a:lnTo>
                    <a:pt x="512" y="43"/>
                  </a:lnTo>
                  <a:lnTo>
                    <a:pt x="512" y="43"/>
                  </a:lnTo>
                  <a:lnTo>
                    <a:pt x="521" y="32"/>
                  </a:lnTo>
                  <a:lnTo>
                    <a:pt x="531" y="23"/>
                  </a:lnTo>
                  <a:lnTo>
                    <a:pt x="541" y="17"/>
                  </a:lnTo>
                  <a:lnTo>
                    <a:pt x="552" y="10"/>
                  </a:lnTo>
                  <a:lnTo>
                    <a:pt x="562" y="6"/>
                  </a:lnTo>
                  <a:lnTo>
                    <a:pt x="574" y="2"/>
                  </a:lnTo>
                  <a:lnTo>
                    <a:pt x="586" y="1"/>
                  </a:lnTo>
                  <a:lnTo>
                    <a:pt x="599" y="0"/>
                  </a:lnTo>
                  <a:lnTo>
                    <a:pt x="599" y="0"/>
                  </a:lnTo>
                  <a:lnTo>
                    <a:pt x="615" y="1"/>
                  </a:lnTo>
                  <a:lnTo>
                    <a:pt x="632" y="4"/>
                  </a:lnTo>
                  <a:lnTo>
                    <a:pt x="649" y="9"/>
                  </a:lnTo>
                  <a:lnTo>
                    <a:pt x="666" y="15"/>
                  </a:lnTo>
                  <a:lnTo>
                    <a:pt x="682" y="24"/>
                  </a:lnTo>
                  <a:lnTo>
                    <a:pt x="696" y="35"/>
                  </a:lnTo>
                  <a:lnTo>
                    <a:pt x="710" y="46"/>
                  </a:lnTo>
                  <a:lnTo>
                    <a:pt x="724" y="61"/>
                  </a:lnTo>
                  <a:lnTo>
                    <a:pt x="724" y="61"/>
                  </a:lnTo>
                  <a:lnTo>
                    <a:pt x="737" y="76"/>
                  </a:lnTo>
                  <a:lnTo>
                    <a:pt x="749" y="93"/>
                  </a:lnTo>
                  <a:lnTo>
                    <a:pt x="758" y="111"/>
                  </a:lnTo>
                  <a:lnTo>
                    <a:pt x="766" y="130"/>
                  </a:lnTo>
                  <a:lnTo>
                    <a:pt x="771" y="150"/>
                  </a:lnTo>
                  <a:lnTo>
                    <a:pt x="776" y="171"/>
                  </a:lnTo>
                  <a:lnTo>
                    <a:pt x="779" y="193"/>
                  </a:lnTo>
                  <a:lnTo>
                    <a:pt x="779" y="217"/>
                  </a:lnTo>
                  <a:lnTo>
                    <a:pt x="779" y="217"/>
                  </a:lnTo>
                  <a:lnTo>
                    <a:pt x="779" y="245"/>
                  </a:lnTo>
                  <a:lnTo>
                    <a:pt x="775" y="275"/>
                  </a:lnTo>
                  <a:lnTo>
                    <a:pt x="770" y="302"/>
                  </a:lnTo>
                  <a:lnTo>
                    <a:pt x="762" y="331"/>
                  </a:lnTo>
                  <a:lnTo>
                    <a:pt x="752" y="358"/>
                  </a:lnTo>
                  <a:lnTo>
                    <a:pt x="740" y="385"/>
                  </a:lnTo>
                  <a:lnTo>
                    <a:pt x="726" y="413"/>
                  </a:lnTo>
                  <a:lnTo>
                    <a:pt x="709" y="439"/>
                  </a:lnTo>
                  <a:lnTo>
                    <a:pt x="691" y="465"/>
                  </a:lnTo>
                  <a:lnTo>
                    <a:pt x="669" y="491"/>
                  </a:lnTo>
                  <a:lnTo>
                    <a:pt x="647" y="515"/>
                  </a:lnTo>
                  <a:lnTo>
                    <a:pt x="621" y="540"/>
                  </a:lnTo>
                  <a:lnTo>
                    <a:pt x="593" y="565"/>
                  </a:lnTo>
                  <a:lnTo>
                    <a:pt x="564" y="589"/>
                  </a:lnTo>
                  <a:lnTo>
                    <a:pt x="531" y="613"/>
                  </a:lnTo>
                  <a:lnTo>
                    <a:pt x="497" y="636"/>
                  </a:lnTo>
                  <a:lnTo>
                    <a:pt x="497" y="636"/>
                  </a:lnTo>
                  <a:close/>
                </a:path>
              </a:pathLst>
            </a:custGeom>
            <a:solidFill>
              <a:schemeClr val="bg1">
                <a:lumMod val="85000"/>
                <a:alpha val="74000"/>
              </a:schemeClr>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4" tIns="17924" rIns="17924" bIns="17924" numCol="1" spcCol="0" rtlCol="0" fromWordArt="0" anchor="ctr" anchorCtr="0" forceAA="0" compatLnSpc="1">
              <a:prstTxWarp prst="textNoShape">
                <a:avLst/>
              </a:prstTxWarp>
              <a:noAutofit/>
            </a:bodyPr>
            <a:lstStyle/>
            <a:p>
              <a:pPr marL="0" marR="0" lvl="0" indent="0" algn="ctr" defTabSz="895747" rtl="0" eaLnBrk="1" fontAlgn="base" latinLnBrk="0" hangingPunct="1">
                <a:lnSpc>
                  <a:spcPct val="100000"/>
                </a:lnSpc>
                <a:spcBef>
                  <a:spcPct val="0"/>
                </a:spcBef>
                <a:spcAft>
                  <a:spcPct val="0"/>
                </a:spcAft>
                <a:buClrTx/>
                <a:buSzTx/>
                <a:buFontTx/>
                <a:buNone/>
                <a:tabLst/>
                <a:defRPr/>
              </a:pPr>
              <a:endParaRPr kumimoji="0" lang="en-US" sz="637" b="0" i="0" u="none" strike="noStrike" kern="1200" cap="none" spc="0" normalizeH="0" baseline="0" noProof="0">
                <a:ln>
                  <a:noFill/>
                </a:ln>
                <a:solidFill>
                  <a:prstClr val="white">
                    <a:lumMod val="85000"/>
                  </a:prstClr>
                </a:solidFill>
                <a:effectLst/>
                <a:uLnTx/>
                <a:uFillTx/>
                <a:latin typeface="Segoe UI"/>
                <a:ea typeface="Segoe UI" pitchFamily="34" charset="0"/>
                <a:cs typeface="Segoe UI" pitchFamily="34" charset="0"/>
              </a:endParaRPr>
            </a:p>
          </p:txBody>
        </p:sp>
        <p:sp>
          <p:nvSpPr>
            <p:cNvPr id="13" name="Rectangle 12"/>
            <p:cNvSpPr/>
            <p:nvPr/>
          </p:nvSpPr>
          <p:spPr bwMode="auto">
            <a:xfrm>
              <a:off x="902493" y="2395359"/>
              <a:ext cx="5250140" cy="298280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672273" rtl="0" eaLnBrk="1" fontAlgn="auto" latinLnBrk="0" hangingPunct="1">
                <a:lnSpc>
                  <a:spcPct val="100000"/>
                </a:lnSpc>
                <a:spcBef>
                  <a:spcPts val="1765"/>
                </a:spcBef>
                <a:spcAft>
                  <a:spcPts val="0"/>
                </a:spcAft>
                <a:buClrTx/>
                <a:buSzPct val="90000"/>
                <a:buFontTx/>
                <a:buNone/>
                <a:tabLst/>
                <a:defRPr/>
              </a:pPr>
              <a:r>
                <a:rPr kumimoji="0" lang="en-US" sz="3200" b="0" i="0" u="none" strike="noStrike" kern="4000" cap="none" spc="0" normalizeH="0" baseline="0" noProof="0" dirty="0">
                  <a:ln>
                    <a:noFill/>
                  </a:ln>
                  <a:solidFill>
                    <a:srgbClr val="68217A"/>
                  </a:solidFill>
                  <a:effectLst/>
                  <a:uLnTx/>
                  <a:uFillTx/>
                  <a:latin typeface="Segoe UI Light"/>
                  <a:ea typeface="+mn-ea"/>
                  <a:cs typeface="+mn-cs"/>
                </a:rPr>
                <a:t>Connected world solutions combine sensors and technologies to enable objects and infrastructure to interact with monitoring, analytics and control systems over Internet-style networks.</a:t>
              </a:r>
            </a:p>
          </p:txBody>
        </p:sp>
      </p:grpSp>
      <p:sp>
        <p:nvSpPr>
          <p:cNvPr id="14" name="Rectangle 13"/>
          <p:cNvSpPr/>
          <p:nvPr/>
        </p:nvSpPr>
        <p:spPr bwMode="auto">
          <a:xfrm>
            <a:off x="496071" y="6392049"/>
            <a:ext cx="6974882" cy="150820"/>
          </a:xfrm>
          <a:prstGeom prst="rect">
            <a:avLst/>
          </a:prstGeom>
          <a:no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0" tIns="0" rIns="0" bIns="0" numCol="1" rtlCol="0" anchor="b" anchorCtr="0" compatLnSpc="1">
            <a:prstTxWarp prst="textNoShape">
              <a:avLst/>
            </a:prstTxWarp>
            <a:noAutofit/>
          </a:bodyPr>
          <a:lstStyle/>
          <a:p>
            <a:pPr marL="0" marR="0" lvl="0" indent="0" algn="l" defTabSz="672193"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a:ea typeface="Segoe UI" panose="020B0502040204020203" pitchFamily="34" charset="0"/>
                <a:cs typeface="+mn-cs"/>
              </a:rPr>
              <a:t>Source: Forrester</a:t>
            </a:r>
          </a:p>
        </p:txBody>
      </p:sp>
      <p:sp>
        <p:nvSpPr>
          <p:cNvPr id="177" name="Freeform 176"/>
          <p:cNvSpPr>
            <a:spLocks/>
          </p:cNvSpPr>
          <p:nvPr/>
        </p:nvSpPr>
        <p:spPr bwMode="black">
          <a:xfrm>
            <a:off x="15683076" y="2169711"/>
            <a:ext cx="632100" cy="356600"/>
          </a:xfrm>
          <a:custGeom>
            <a:avLst/>
            <a:gdLst>
              <a:gd name="connsiteX0" fmla="*/ 208342 w 644867"/>
              <a:gd name="connsiteY0" fmla="*/ 178753 h 363803"/>
              <a:gd name="connsiteX1" fmla="*/ 284403 w 644867"/>
              <a:gd name="connsiteY1" fmla="*/ 224190 h 363803"/>
              <a:gd name="connsiteX2" fmla="*/ 322434 w 644867"/>
              <a:gd name="connsiteY2" fmla="*/ 234103 h 363803"/>
              <a:gd name="connsiteX3" fmla="*/ 359638 w 644867"/>
              <a:gd name="connsiteY3" fmla="*/ 224190 h 363803"/>
              <a:gd name="connsiteX4" fmla="*/ 436526 w 644867"/>
              <a:gd name="connsiteY4" fmla="*/ 178753 h 363803"/>
              <a:gd name="connsiteX5" fmla="*/ 644867 w 644867"/>
              <a:gd name="connsiteY5" fmla="*/ 302671 h 363803"/>
              <a:gd name="connsiteX6" fmla="*/ 644867 w 644867"/>
              <a:gd name="connsiteY6" fmla="*/ 324150 h 363803"/>
              <a:gd name="connsiteX7" fmla="*/ 605183 w 644867"/>
              <a:gd name="connsiteY7" fmla="*/ 363803 h 363803"/>
              <a:gd name="connsiteX8" fmla="*/ 39684 w 644867"/>
              <a:gd name="connsiteY8" fmla="*/ 363803 h 363803"/>
              <a:gd name="connsiteX9" fmla="*/ 0 w 644867"/>
              <a:gd name="connsiteY9" fmla="*/ 324150 h 363803"/>
              <a:gd name="connsiteX10" fmla="*/ 0 w 644867"/>
              <a:gd name="connsiteY10" fmla="*/ 302671 h 363803"/>
              <a:gd name="connsiteX11" fmla="*/ 208342 w 644867"/>
              <a:gd name="connsiteY11" fmla="*/ 178753 h 363803"/>
              <a:gd name="connsiteX12" fmla="*/ 644867 w 644867"/>
              <a:gd name="connsiteY12" fmla="*/ 54570 h 363803"/>
              <a:gd name="connsiteX13" fmla="*/ 644867 w 644867"/>
              <a:gd name="connsiteY13" fmla="*/ 267954 h 363803"/>
              <a:gd name="connsiteX14" fmla="*/ 465368 w 644867"/>
              <a:gd name="connsiteY14" fmla="*/ 161262 h 363803"/>
              <a:gd name="connsiteX15" fmla="*/ 0 w 644867"/>
              <a:gd name="connsiteY15" fmla="*/ 54570 h 363803"/>
              <a:gd name="connsiteX16" fmla="*/ 179149 w 644867"/>
              <a:gd name="connsiteY16" fmla="*/ 161262 h 363803"/>
              <a:gd name="connsiteX17" fmla="*/ 0 w 644867"/>
              <a:gd name="connsiteY17" fmla="*/ 267954 h 363803"/>
              <a:gd name="connsiteX18" fmla="*/ 39412 w 644867"/>
              <a:gd name="connsiteY18" fmla="*/ 0 h 363803"/>
              <a:gd name="connsiteX19" fmla="*/ 605107 w 644867"/>
              <a:gd name="connsiteY19" fmla="*/ 0 h 363803"/>
              <a:gd name="connsiteX20" fmla="*/ 640669 w 644867"/>
              <a:gd name="connsiteY20" fmla="*/ 22331 h 363803"/>
              <a:gd name="connsiteX21" fmla="*/ 343762 w 644867"/>
              <a:gd name="connsiteY21" fmla="*/ 198501 h 363803"/>
              <a:gd name="connsiteX22" fmla="*/ 343762 w 644867"/>
              <a:gd name="connsiteY22" fmla="*/ 199328 h 363803"/>
              <a:gd name="connsiteX23" fmla="*/ 322259 w 644867"/>
              <a:gd name="connsiteY23" fmla="*/ 204290 h 363803"/>
              <a:gd name="connsiteX24" fmla="*/ 299929 w 644867"/>
              <a:gd name="connsiteY24" fmla="*/ 199328 h 363803"/>
              <a:gd name="connsiteX25" fmla="*/ 3849 w 644867"/>
              <a:gd name="connsiteY25" fmla="*/ 22331 h 363803"/>
              <a:gd name="connsiteX26" fmla="*/ 39412 w 644867"/>
              <a:gd name="connsiteY26" fmla="*/ 0 h 363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44867" h="363803">
                <a:moveTo>
                  <a:pt x="208342" y="178753"/>
                </a:moveTo>
                <a:cubicBezTo>
                  <a:pt x="208342" y="178753"/>
                  <a:pt x="208342" y="178753"/>
                  <a:pt x="284403" y="224190"/>
                </a:cubicBezTo>
                <a:cubicBezTo>
                  <a:pt x="295151" y="230798"/>
                  <a:pt x="308379" y="234103"/>
                  <a:pt x="322434" y="234103"/>
                </a:cubicBezTo>
                <a:cubicBezTo>
                  <a:pt x="336489" y="234103"/>
                  <a:pt x="349717" y="230798"/>
                  <a:pt x="359638" y="224190"/>
                </a:cubicBezTo>
                <a:cubicBezTo>
                  <a:pt x="359638" y="224190"/>
                  <a:pt x="359638" y="224190"/>
                  <a:pt x="436526" y="178753"/>
                </a:cubicBezTo>
                <a:cubicBezTo>
                  <a:pt x="436526" y="178753"/>
                  <a:pt x="436526" y="178753"/>
                  <a:pt x="644867" y="302671"/>
                </a:cubicBezTo>
                <a:cubicBezTo>
                  <a:pt x="644867" y="302671"/>
                  <a:pt x="644867" y="302671"/>
                  <a:pt x="644867" y="324150"/>
                </a:cubicBezTo>
                <a:cubicBezTo>
                  <a:pt x="644867" y="346455"/>
                  <a:pt x="626679" y="363803"/>
                  <a:pt x="605183" y="363803"/>
                </a:cubicBezTo>
                <a:cubicBezTo>
                  <a:pt x="605183" y="363803"/>
                  <a:pt x="605183" y="363803"/>
                  <a:pt x="39684" y="363803"/>
                </a:cubicBezTo>
                <a:cubicBezTo>
                  <a:pt x="17362" y="363803"/>
                  <a:pt x="0" y="346455"/>
                  <a:pt x="0" y="324150"/>
                </a:cubicBezTo>
                <a:lnTo>
                  <a:pt x="0" y="302671"/>
                </a:lnTo>
                <a:cubicBezTo>
                  <a:pt x="0" y="302671"/>
                  <a:pt x="0" y="302671"/>
                  <a:pt x="208342" y="178753"/>
                </a:cubicBezTo>
                <a:close/>
                <a:moveTo>
                  <a:pt x="644867" y="54570"/>
                </a:moveTo>
                <a:lnTo>
                  <a:pt x="644867" y="267954"/>
                </a:lnTo>
                <a:lnTo>
                  <a:pt x="465368" y="161262"/>
                </a:lnTo>
                <a:close/>
                <a:moveTo>
                  <a:pt x="0" y="54570"/>
                </a:moveTo>
                <a:lnTo>
                  <a:pt x="179149" y="161262"/>
                </a:lnTo>
                <a:lnTo>
                  <a:pt x="0" y="267954"/>
                </a:lnTo>
                <a:close/>
                <a:moveTo>
                  <a:pt x="39412" y="0"/>
                </a:moveTo>
                <a:cubicBezTo>
                  <a:pt x="39412" y="0"/>
                  <a:pt x="39412" y="0"/>
                  <a:pt x="605107" y="0"/>
                </a:cubicBezTo>
                <a:cubicBezTo>
                  <a:pt x="620820" y="0"/>
                  <a:pt x="634053" y="9098"/>
                  <a:pt x="640669" y="22331"/>
                </a:cubicBezTo>
                <a:cubicBezTo>
                  <a:pt x="640669" y="22331"/>
                  <a:pt x="640669" y="22331"/>
                  <a:pt x="343762" y="198501"/>
                </a:cubicBezTo>
                <a:cubicBezTo>
                  <a:pt x="343762" y="198501"/>
                  <a:pt x="343762" y="198501"/>
                  <a:pt x="343762" y="199328"/>
                </a:cubicBezTo>
                <a:cubicBezTo>
                  <a:pt x="337973" y="202636"/>
                  <a:pt x="330530" y="204290"/>
                  <a:pt x="322259" y="204290"/>
                </a:cubicBezTo>
                <a:cubicBezTo>
                  <a:pt x="313989" y="204290"/>
                  <a:pt x="305718" y="202636"/>
                  <a:pt x="299929" y="199328"/>
                </a:cubicBezTo>
                <a:cubicBezTo>
                  <a:pt x="299929" y="199328"/>
                  <a:pt x="299929" y="199328"/>
                  <a:pt x="3849" y="22331"/>
                </a:cubicBezTo>
                <a:cubicBezTo>
                  <a:pt x="9639" y="9098"/>
                  <a:pt x="23698" y="0"/>
                  <a:pt x="39412" y="0"/>
                </a:cubicBezTo>
                <a:close/>
              </a:path>
            </a:pathLst>
          </a:custGeom>
          <a:solidFill>
            <a:srgbClr val="00188F"/>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9613" tIns="44806" rIns="89613" bIns="44806" numCol="1" rtlCol="0" anchor="ctr" anchorCtr="0" compatLnSpc="1">
            <a:prstTxWarp prst="textNoShape">
              <a:avLst/>
            </a:prstTxWarp>
            <a:noAutofit/>
          </a:bodyPr>
          <a:lstStyle/>
          <a:p>
            <a:pPr marL="0" marR="0" lvl="0" indent="0" algn="l" defTabSz="72586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120" normalizeH="0" baseline="0" noProof="0" dirty="0">
              <a:ln>
                <a:noFill/>
              </a:ln>
              <a:solidFill>
                <a:prstClr val="black">
                  <a:lumMod val="50000"/>
                </a:prstClr>
              </a:solidFill>
              <a:effectLst/>
              <a:uLnTx/>
              <a:uFillTx/>
              <a:latin typeface="Segoe UI Light" panose="020B0502040204020203" pitchFamily="34" charset="0"/>
              <a:ea typeface="+mn-ea"/>
              <a:cs typeface="+mn-cs"/>
              <a:sym typeface="Segoe UI Light" panose="020B0502040204020203" pitchFamily="34" charset="0"/>
            </a:endParaRPr>
          </a:p>
        </p:txBody>
      </p:sp>
      <p:grpSp>
        <p:nvGrpSpPr>
          <p:cNvPr id="194" name="Surface"/>
          <p:cNvGrpSpPr>
            <a:grpSpLocks noChangeAspect="1"/>
          </p:cNvGrpSpPr>
          <p:nvPr/>
        </p:nvGrpSpPr>
        <p:grpSpPr>
          <a:xfrm>
            <a:off x="11543171" y="-628056"/>
            <a:ext cx="507407" cy="316523"/>
            <a:chOff x="235455" y="1766453"/>
            <a:chExt cx="2026416" cy="1264088"/>
          </a:xfrm>
        </p:grpSpPr>
        <p:sp>
          <p:nvSpPr>
            <p:cNvPr id="195" name="Rectangle 194"/>
            <p:cNvSpPr/>
            <p:nvPr/>
          </p:nvSpPr>
          <p:spPr bwMode="auto">
            <a:xfrm>
              <a:off x="345989" y="1889409"/>
              <a:ext cx="1798080" cy="101056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6" name="Rounded Rectangle 18"/>
            <p:cNvSpPr/>
            <p:nvPr/>
          </p:nvSpPr>
          <p:spPr bwMode="auto">
            <a:xfrm>
              <a:off x="235455" y="1766453"/>
              <a:ext cx="2026416" cy="1264088"/>
            </a:xfrm>
            <a:custGeom>
              <a:avLst/>
              <a:gdLst/>
              <a:ahLst/>
              <a:cxnLst/>
              <a:rect l="l" t="t" r="r" b="b"/>
              <a:pathLst>
                <a:path w="2026416" h="1264088">
                  <a:moveTo>
                    <a:pt x="1048540" y="1193138"/>
                  </a:moveTo>
                  <a:lnTo>
                    <a:pt x="1002832" y="1193426"/>
                  </a:lnTo>
                  <a:lnTo>
                    <a:pt x="1002832" y="1227701"/>
                  </a:lnTo>
                  <a:lnTo>
                    <a:pt x="1048540" y="1233749"/>
                  </a:lnTo>
                  <a:close/>
                  <a:moveTo>
                    <a:pt x="999327" y="1193137"/>
                  </a:moveTo>
                  <a:lnTo>
                    <a:pt x="963550" y="1193379"/>
                  </a:lnTo>
                  <a:lnTo>
                    <a:pt x="963550" y="1222146"/>
                  </a:lnTo>
                  <a:lnTo>
                    <a:pt x="999327" y="1227222"/>
                  </a:lnTo>
                  <a:close/>
                  <a:moveTo>
                    <a:pt x="999085" y="1155910"/>
                  </a:moveTo>
                  <a:lnTo>
                    <a:pt x="963308" y="1161470"/>
                  </a:lnTo>
                  <a:lnTo>
                    <a:pt x="963308" y="1190720"/>
                  </a:lnTo>
                  <a:lnTo>
                    <a:pt x="999085" y="1190720"/>
                  </a:lnTo>
                  <a:close/>
                  <a:moveTo>
                    <a:pt x="1048540" y="1149766"/>
                  </a:moveTo>
                  <a:lnTo>
                    <a:pt x="1002832" y="1156307"/>
                  </a:lnTo>
                  <a:lnTo>
                    <a:pt x="1002832" y="1190720"/>
                  </a:lnTo>
                  <a:lnTo>
                    <a:pt x="1048540" y="1190720"/>
                  </a:lnTo>
                  <a:close/>
                  <a:moveTo>
                    <a:pt x="115213" y="124905"/>
                  </a:moveTo>
                  <a:lnTo>
                    <a:pt x="115213" y="1127835"/>
                  </a:lnTo>
                  <a:lnTo>
                    <a:pt x="1906786" y="1127835"/>
                  </a:lnTo>
                  <a:lnTo>
                    <a:pt x="1906786" y="124905"/>
                  </a:lnTo>
                  <a:close/>
                  <a:moveTo>
                    <a:pt x="55481" y="0"/>
                  </a:moveTo>
                  <a:lnTo>
                    <a:pt x="1970935" y="0"/>
                  </a:lnTo>
                  <a:cubicBezTo>
                    <a:pt x="2001576" y="0"/>
                    <a:pt x="2026416" y="24840"/>
                    <a:pt x="2026416" y="55481"/>
                  </a:cubicBezTo>
                  <a:lnTo>
                    <a:pt x="2026416" y="1208607"/>
                  </a:lnTo>
                  <a:cubicBezTo>
                    <a:pt x="2026416" y="1239248"/>
                    <a:pt x="2001576" y="1264088"/>
                    <a:pt x="1970935" y="1264088"/>
                  </a:cubicBezTo>
                  <a:lnTo>
                    <a:pt x="55481" y="1264088"/>
                  </a:lnTo>
                  <a:cubicBezTo>
                    <a:pt x="24840" y="1264088"/>
                    <a:pt x="0" y="1239248"/>
                    <a:pt x="0" y="1208607"/>
                  </a:cubicBezTo>
                  <a:lnTo>
                    <a:pt x="0" y="55481"/>
                  </a:lnTo>
                  <a:cubicBezTo>
                    <a:pt x="0" y="24840"/>
                    <a:pt x="24840" y="0"/>
                    <a:pt x="55481"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31" name="Group 30"/>
          <p:cNvGrpSpPr/>
          <p:nvPr/>
        </p:nvGrpSpPr>
        <p:grpSpPr>
          <a:xfrm>
            <a:off x="6629499" y="1449130"/>
            <a:ext cx="2250509" cy="2250509"/>
            <a:chOff x="6629575" y="1448850"/>
            <a:chExt cx="2250828" cy="2250828"/>
          </a:xfrm>
        </p:grpSpPr>
        <p:sp>
          <p:nvSpPr>
            <p:cNvPr id="10" name="Rectangle 9"/>
            <p:cNvSpPr/>
            <p:nvPr>
              <p:custDataLst>
                <p:tags r:id="rId6"/>
              </p:custDataLst>
            </p:nvPr>
          </p:nvSpPr>
          <p:spPr bwMode="auto">
            <a:xfrm>
              <a:off x="6629575" y="1448850"/>
              <a:ext cx="2250828" cy="225082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70" tIns="45713" rIns="68570" bIns="45713" numCol="1" spcCol="0" rtlCol="0" fromWordArt="0" anchor="b"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Segoe UI Light"/>
                  <a:ea typeface="Calibri"/>
                  <a:cs typeface="Times New Roman"/>
                </a:rPr>
                <a:t>Things</a:t>
              </a:r>
              <a:endParaRPr kumimoji="0" lang="en-US" sz="2400" b="0" i="0" u="none" strike="noStrike" kern="1200" cap="none" spc="0" normalizeH="0" baseline="0" noProof="0" dirty="0">
                <a:ln>
                  <a:noFill/>
                </a:ln>
                <a:gradFill flip="none" rotWithShape="1">
                  <a:gsLst>
                    <a:gs pos="0">
                      <a:srgbClr val="FFFFFF"/>
                    </a:gs>
                    <a:gs pos="100000">
                      <a:srgbClr val="FFFFFF"/>
                    </a:gs>
                  </a:gsLst>
                  <a:lin ang="5400000" scaled="0"/>
                  <a:tileRect/>
                </a:gradFill>
                <a:effectLst/>
                <a:uLnTx/>
                <a:uFillTx/>
                <a:latin typeface="Segoe UI Light"/>
                <a:ea typeface="Segoe UI" pitchFamily="34" charset="0"/>
                <a:cs typeface="Segoe UI" pitchFamily="34" charset="0"/>
              </a:endParaRPr>
            </a:p>
          </p:txBody>
        </p:sp>
        <p:sp>
          <p:nvSpPr>
            <p:cNvPr id="167" name="Rounded Rectangle 166"/>
            <p:cNvSpPr/>
            <p:nvPr/>
          </p:nvSpPr>
          <p:spPr bwMode="auto">
            <a:xfrm flipH="1">
              <a:off x="6844055" y="2094355"/>
              <a:ext cx="376441" cy="129706"/>
            </a:xfrm>
            <a:prstGeom prst="round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marL="0" marR="0" lvl="0" indent="0" algn="ctr" defTabSz="913748"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5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8" name="Rectangle 167"/>
            <p:cNvSpPr/>
            <p:nvPr/>
          </p:nvSpPr>
          <p:spPr bwMode="auto">
            <a:xfrm rot="19233811" flipH="1">
              <a:off x="6990944" y="2029842"/>
              <a:ext cx="80545" cy="111423"/>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marL="0" marR="0" lvl="0" indent="0" algn="ctr" defTabSz="913748"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5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9" name="Rectangle 21"/>
            <p:cNvSpPr/>
            <p:nvPr/>
          </p:nvSpPr>
          <p:spPr bwMode="auto">
            <a:xfrm rot="1663182" flipH="1">
              <a:off x="6987525" y="1692662"/>
              <a:ext cx="85923" cy="249034"/>
            </a:xfrm>
            <a:custGeom>
              <a:avLst/>
              <a:gdLst>
                <a:gd name="connsiteX0" fmla="*/ 0 w 158225"/>
                <a:gd name="connsiteY0" fmla="*/ 0 h 494769"/>
                <a:gd name="connsiteX1" fmla="*/ 158225 w 158225"/>
                <a:gd name="connsiteY1" fmla="*/ 0 h 494769"/>
                <a:gd name="connsiteX2" fmla="*/ 158225 w 158225"/>
                <a:gd name="connsiteY2" fmla="*/ 494769 h 494769"/>
                <a:gd name="connsiteX3" fmla="*/ 0 w 158225"/>
                <a:gd name="connsiteY3" fmla="*/ 494769 h 494769"/>
                <a:gd name="connsiteX4" fmla="*/ 0 w 158225"/>
                <a:gd name="connsiteY4" fmla="*/ 0 h 494769"/>
                <a:gd name="connsiteX0" fmla="*/ 22401 w 158225"/>
                <a:gd name="connsiteY0" fmla="*/ 0 h 496448"/>
                <a:gd name="connsiteX1" fmla="*/ 158225 w 158225"/>
                <a:gd name="connsiteY1" fmla="*/ 1679 h 496448"/>
                <a:gd name="connsiteX2" fmla="*/ 158225 w 158225"/>
                <a:gd name="connsiteY2" fmla="*/ 496448 h 496448"/>
                <a:gd name="connsiteX3" fmla="*/ 0 w 158225"/>
                <a:gd name="connsiteY3" fmla="*/ 496448 h 496448"/>
                <a:gd name="connsiteX4" fmla="*/ 22401 w 158225"/>
                <a:gd name="connsiteY4" fmla="*/ 0 h 496448"/>
                <a:gd name="connsiteX0" fmla="*/ 22401 w 193060"/>
                <a:gd name="connsiteY0" fmla="*/ 0 h 512062"/>
                <a:gd name="connsiteX1" fmla="*/ 158225 w 193060"/>
                <a:gd name="connsiteY1" fmla="*/ 1679 h 512062"/>
                <a:gd name="connsiteX2" fmla="*/ 193060 w 193060"/>
                <a:gd name="connsiteY2" fmla="*/ 512062 h 512062"/>
                <a:gd name="connsiteX3" fmla="*/ 0 w 193060"/>
                <a:gd name="connsiteY3" fmla="*/ 496448 h 512062"/>
                <a:gd name="connsiteX4" fmla="*/ 22401 w 193060"/>
                <a:gd name="connsiteY4" fmla="*/ 0 h 512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060" h="512062">
                  <a:moveTo>
                    <a:pt x="22401" y="0"/>
                  </a:moveTo>
                  <a:lnTo>
                    <a:pt x="158225" y="1679"/>
                  </a:lnTo>
                  <a:lnTo>
                    <a:pt x="193060" y="512062"/>
                  </a:lnTo>
                  <a:lnTo>
                    <a:pt x="0" y="496448"/>
                  </a:lnTo>
                  <a:lnTo>
                    <a:pt x="22401" y="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marL="0" marR="0" lvl="0" indent="0" algn="ctr" defTabSz="913748"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5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0" name="Rounded Rectangle 169"/>
            <p:cNvSpPr/>
            <p:nvPr/>
          </p:nvSpPr>
          <p:spPr bwMode="auto">
            <a:xfrm flipH="1">
              <a:off x="6801663" y="2159208"/>
              <a:ext cx="461225" cy="72842"/>
            </a:xfrm>
            <a:prstGeom prst="roundRect">
              <a:avLst/>
            </a:prstGeom>
            <a:solidFill>
              <a:schemeClr val="bg1"/>
            </a:solidFill>
            <a:ln w="3175" cap="flat" cmpd="sng" algn="ctr">
              <a:solidFill>
                <a:srgbClr val="CCD1E9"/>
              </a:solidFill>
              <a:prstDash val="solid"/>
              <a:headEnd type="none" w="med" len="med"/>
              <a:tailEnd type="none" w="med" len="med"/>
            </a:ln>
            <a:effectLst/>
          </p:spPr>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marL="0" marR="0" lvl="0" indent="0" algn="ctr" defTabSz="913748"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5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3" name="Oval 172"/>
            <p:cNvSpPr/>
            <p:nvPr/>
          </p:nvSpPr>
          <p:spPr bwMode="auto">
            <a:xfrm flipH="1">
              <a:off x="6877120" y="1900934"/>
              <a:ext cx="156754" cy="171292"/>
            </a:xfrm>
            <a:prstGeom prst="ellipse">
              <a:avLst/>
            </a:prstGeom>
            <a:solidFill>
              <a:schemeClr val="bg1"/>
            </a:solidFill>
            <a:ln w="12700" cap="flat" cmpd="sng" algn="ctr">
              <a:solidFill>
                <a:schemeClr val="accent2"/>
              </a:solidFill>
              <a:prstDash val="solid"/>
              <a:headEnd type="none" w="med" len="med"/>
              <a:tailEnd type="none" w="med" len="med"/>
            </a:ln>
            <a:effectLst/>
          </p:spPr>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marL="0" marR="0" lvl="0" indent="0" algn="ctr" defTabSz="913748"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5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74" name="Group 173"/>
            <p:cNvGrpSpPr/>
            <p:nvPr/>
          </p:nvGrpSpPr>
          <p:grpSpPr>
            <a:xfrm rot="1800000">
              <a:off x="7081048" y="1795012"/>
              <a:ext cx="284223" cy="123606"/>
              <a:chOff x="3547456" y="4533071"/>
              <a:chExt cx="638619" cy="254159"/>
            </a:xfrm>
            <a:solidFill>
              <a:schemeClr val="bg1"/>
            </a:solidFill>
          </p:grpSpPr>
          <p:sp>
            <p:nvSpPr>
              <p:cNvPr id="182" name="Rectangle 29"/>
              <p:cNvSpPr/>
              <p:nvPr/>
            </p:nvSpPr>
            <p:spPr bwMode="auto">
              <a:xfrm rot="6300000" flipH="1">
                <a:off x="3724636" y="4355891"/>
                <a:ext cx="146572" cy="500932"/>
              </a:xfrm>
              <a:custGeom>
                <a:avLst/>
                <a:gdLst>
                  <a:gd name="connsiteX0" fmla="*/ 0 w 123571"/>
                  <a:gd name="connsiteY0" fmla="*/ 0 h 494769"/>
                  <a:gd name="connsiteX1" fmla="*/ 123571 w 123571"/>
                  <a:gd name="connsiteY1" fmla="*/ 0 h 494769"/>
                  <a:gd name="connsiteX2" fmla="*/ 123571 w 123571"/>
                  <a:gd name="connsiteY2" fmla="*/ 494769 h 494769"/>
                  <a:gd name="connsiteX3" fmla="*/ 0 w 123571"/>
                  <a:gd name="connsiteY3" fmla="*/ 494769 h 494769"/>
                  <a:gd name="connsiteX4" fmla="*/ 0 w 123571"/>
                  <a:gd name="connsiteY4" fmla="*/ 0 h 494769"/>
                  <a:gd name="connsiteX0" fmla="*/ 0 w 146572"/>
                  <a:gd name="connsiteY0" fmla="*/ 0 h 500932"/>
                  <a:gd name="connsiteX1" fmla="*/ 123571 w 146572"/>
                  <a:gd name="connsiteY1" fmla="*/ 0 h 500932"/>
                  <a:gd name="connsiteX2" fmla="*/ 146572 w 146572"/>
                  <a:gd name="connsiteY2" fmla="*/ 500932 h 500932"/>
                  <a:gd name="connsiteX3" fmla="*/ 0 w 146572"/>
                  <a:gd name="connsiteY3" fmla="*/ 494769 h 500932"/>
                  <a:gd name="connsiteX4" fmla="*/ 0 w 146572"/>
                  <a:gd name="connsiteY4" fmla="*/ 0 h 500932"/>
                  <a:gd name="connsiteX0" fmla="*/ 23002 w 146572"/>
                  <a:gd name="connsiteY0" fmla="*/ 6163 h 500932"/>
                  <a:gd name="connsiteX1" fmla="*/ 123571 w 146572"/>
                  <a:gd name="connsiteY1" fmla="*/ 0 h 500932"/>
                  <a:gd name="connsiteX2" fmla="*/ 146572 w 146572"/>
                  <a:gd name="connsiteY2" fmla="*/ 500932 h 500932"/>
                  <a:gd name="connsiteX3" fmla="*/ 0 w 146572"/>
                  <a:gd name="connsiteY3" fmla="*/ 494769 h 500932"/>
                  <a:gd name="connsiteX4" fmla="*/ 23002 w 146572"/>
                  <a:gd name="connsiteY4" fmla="*/ 6163 h 500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572" h="500932">
                    <a:moveTo>
                      <a:pt x="23002" y="6163"/>
                    </a:moveTo>
                    <a:lnTo>
                      <a:pt x="123571" y="0"/>
                    </a:lnTo>
                    <a:lnTo>
                      <a:pt x="146572" y="500932"/>
                    </a:lnTo>
                    <a:lnTo>
                      <a:pt x="0" y="494769"/>
                    </a:lnTo>
                    <a:lnTo>
                      <a:pt x="23002" y="6163"/>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marL="0" marR="0" lvl="0" indent="0" algn="ctr" defTabSz="913748"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5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3" name="Oval 182"/>
              <p:cNvSpPr/>
              <p:nvPr/>
            </p:nvSpPr>
            <p:spPr bwMode="auto">
              <a:xfrm flipH="1">
                <a:off x="3980619" y="4595205"/>
                <a:ext cx="205456" cy="192025"/>
              </a:xfrm>
              <a:prstGeom prst="ellipse">
                <a:avLst/>
              </a:prstGeom>
              <a:grpFill/>
              <a:ln w="12700" cap="flat" cmpd="sng" algn="ctr">
                <a:solidFill>
                  <a:schemeClr val="accent2"/>
                </a:solidFill>
                <a:prstDash val="solid"/>
                <a:headEnd type="none" w="med" len="med"/>
                <a:tailEnd type="none" w="med" len="med"/>
              </a:ln>
              <a:effectLst/>
            </p:spPr>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marL="0" marR="0" lvl="0" indent="0" algn="ctr" defTabSz="913748"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5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78" name="Rectangle 177"/>
            <p:cNvSpPr/>
            <p:nvPr/>
          </p:nvSpPr>
          <p:spPr bwMode="auto">
            <a:xfrm rot="5400000" flipH="1">
              <a:off x="7279889" y="1843063"/>
              <a:ext cx="258717" cy="159593"/>
            </a:xfrm>
            <a:custGeom>
              <a:avLst/>
              <a:gdLst/>
              <a:ahLst/>
              <a:cxnLst/>
              <a:rect l="l" t="t" r="r" b="b"/>
              <a:pathLst>
                <a:path w="258717" h="159593">
                  <a:moveTo>
                    <a:pt x="122506" y="90125"/>
                  </a:moveTo>
                  <a:lnTo>
                    <a:pt x="122506" y="6754"/>
                  </a:lnTo>
                  <a:lnTo>
                    <a:pt x="31403" y="6754"/>
                  </a:lnTo>
                  <a:lnTo>
                    <a:pt x="31403" y="90125"/>
                  </a:lnTo>
                  <a:close/>
                  <a:moveTo>
                    <a:pt x="229170" y="90125"/>
                  </a:moveTo>
                  <a:lnTo>
                    <a:pt x="229170" y="6754"/>
                  </a:lnTo>
                  <a:lnTo>
                    <a:pt x="138067" y="6754"/>
                  </a:lnTo>
                  <a:lnTo>
                    <a:pt x="138067" y="90125"/>
                  </a:lnTo>
                  <a:close/>
                  <a:moveTo>
                    <a:pt x="258717" y="122090"/>
                  </a:moveTo>
                  <a:lnTo>
                    <a:pt x="258717" y="101742"/>
                  </a:lnTo>
                  <a:lnTo>
                    <a:pt x="22235" y="101742"/>
                  </a:lnTo>
                  <a:lnTo>
                    <a:pt x="22235" y="0"/>
                  </a:lnTo>
                  <a:lnTo>
                    <a:pt x="0" y="0"/>
                  </a:lnTo>
                  <a:lnTo>
                    <a:pt x="0" y="101742"/>
                  </a:lnTo>
                  <a:lnTo>
                    <a:pt x="0" y="122089"/>
                  </a:lnTo>
                  <a:lnTo>
                    <a:pt x="0" y="122090"/>
                  </a:lnTo>
                  <a:lnTo>
                    <a:pt x="113026" y="122090"/>
                  </a:lnTo>
                  <a:lnTo>
                    <a:pt x="113026" y="159593"/>
                  </a:lnTo>
                  <a:lnTo>
                    <a:pt x="160063" y="159593"/>
                  </a:lnTo>
                  <a:lnTo>
                    <a:pt x="160063" y="12209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marL="0" marR="0" lvl="0" indent="0" algn="ctr" defTabSz="913748"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5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1" name="Oval 180"/>
            <p:cNvSpPr/>
            <p:nvPr/>
          </p:nvSpPr>
          <p:spPr bwMode="auto">
            <a:xfrm flipH="1">
              <a:off x="7038791" y="1638120"/>
              <a:ext cx="113950" cy="124518"/>
            </a:xfrm>
            <a:prstGeom prst="ellipse">
              <a:avLst/>
            </a:prstGeom>
            <a:solidFill>
              <a:schemeClr val="bg1"/>
            </a:solidFill>
            <a:ln w="12700" cap="flat" cmpd="sng" algn="ctr">
              <a:solidFill>
                <a:schemeClr val="accent2"/>
              </a:solidFill>
              <a:prstDash val="solid"/>
              <a:headEnd type="none" w="med" len="med"/>
              <a:tailEnd type="none" w="med" len="med"/>
            </a:ln>
            <a:effectLst/>
          </p:spPr>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marL="0" marR="0" lvl="0" indent="0" algn="ctr" defTabSz="913748"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5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4" name="Rectangle 25"/>
            <p:cNvSpPr>
              <a:spLocks noChangeAspect="1"/>
            </p:cNvSpPr>
            <p:nvPr/>
          </p:nvSpPr>
          <p:spPr bwMode="auto">
            <a:xfrm>
              <a:off x="8006819" y="1881577"/>
              <a:ext cx="452271" cy="313229"/>
            </a:xfrm>
            <a:custGeom>
              <a:avLst/>
              <a:gdLst/>
              <a:ahLst/>
              <a:cxnLst/>
              <a:rect l="l" t="t" r="r" b="b"/>
              <a:pathLst>
                <a:path w="2953954" h="2046352">
                  <a:moveTo>
                    <a:pt x="2765016" y="1281519"/>
                  </a:moveTo>
                  <a:lnTo>
                    <a:pt x="2953954" y="1281519"/>
                  </a:lnTo>
                  <a:lnTo>
                    <a:pt x="2953954" y="2046352"/>
                  </a:lnTo>
                  <a:lnTo>
                    <a:pt x="2765016" y="2046352"/>
                  </a:lnTo>
                  <a:close/>
                  <a:moveTo>
                    <a:pt x="2620827" y="1281519"/>
                  </a:moveTo>
                  <a:lnTo>
                    <a:pt x="2712607" y="1281519"/>
                  </a:lnTo>
                  <a:lnTo>
                    <a:pt x="2712607" y="2046352"/>
                  </a:lnTo>
                  <a:lnTo>
                    <a:pt x="2620827" y="2046352"/>
                  </a:lnTo>
                  <a:close/>
                  <a:moveTo>
                    <a:pt x="2223114" y="1281519"/>
                  </a:moveTo>
                  <a:lnTo>
                    <a:pt x="2314894" y="1281519"/>
                  </a:lnTo>
                  <a:lnTo>
                    <a:pt x="2314894" y="2046352"/>
                  </a:lnTo>
                  <a:lnTo>
                    <a:pt x="2223114" y="2046352"/>
                  </a:lnTo>
                  <a:close/>
                  <a:moveTo>
                    <a:pt x="1923980" y="1281519"/>
                  </a:moveTo>
                  <a:lnTo>
                    <a:pt x="2015760" y="1281519"/>
                  </a:lnTo>
                  <a:lnTo>
                    <a:pt x="2015760" y="2046352"/>
                  </a:lnTo>
                  <a:lnTo>
                    <a:pt x="1923980" y="2046352"/>
                  </a:lnTo>
                  <a:close/>
                  <a:moveTo>
                    <a:pt x="1648639" y="1281519"/>
                  </a:moveTo>
                  <a:lnTo>
                    <a:pt x="1869590" y="1281519"/>
                  </a:lnTo>
                  <a:lnTo>
                    <a:pt x="1869590" y="2046352"/>
                  </a:lnTo>
                  <a:lnTo>
                    <a:pt x="1648639" y="2046352"/>
                  </a:lnTo>
                  <a:close/>
                  <a:moveTo>
                    <a:pt x="1531611" y="1281519"/>
                  </a:moveTo>
                  <a:lnTo>
                    <a:pt x="1621444" y="1281519"/>
                  </a:lnTo>
                  <a:lnTo>
                    <a:pt x="1621444" y="2046352"/>
                  </a:lnTo>
                  <a:lnTo>
                    <a:pt x="1531611" y="2046352"/>
                  </a:lnTo>
                  <a:close/>
                  <a:moveTo>
                    <a:pt x="0" y="0"/>
                  </a:moveTo>
                  <a:lnTo>
                    <a:pt x="2947156" y="0"/>
                  </a:lnTo>
                  <a:lnTo>
                    <a:pt x="2953954" y="363720"/>
                  </a:lnTo>
                  <a:lnTo>
                    <a:pt x="2648021" y="1009579"/>
                  </a:lnTo>
                  <a:lnTo>
                    <a:pt x="1407293" y="1009579"/>
                  </a:lnTo>
                  <a:lnTo>
                    <a:pt x="1233930" y="1346105"/>
                  </a:lnTo>
                  <a:lnTo>
                    <a:pt x="1094561" y="1305314"/>
                  </a:lnTo>
                  <a:lnTo>
                    <a:pt x="815822" y="2029356"/>
                  </a:lnTo>
                  <a:lnTo>
                    <a:pt x="370519" y="2046352"/>
                  </a:lnTo>
                  <a:lnTo>
                    <a:pt x="608467" y="1026575"/>
                  </a:lnTo>
                  <a:lnTo>
                    <a:pt x="0" y="1026575"/>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82854" rIns="45713" bIns="91427" numCol="1" spcCol="0" rtlCol="0" fromWordArt="0" anchor="b" anchorCtr="0" forceAA="0" compatLnSpc="1">
              <a:prstTxWarp prst="textNoShape">
                <a:avLst/>
              </a:prstTxWarp>
              <a:noAutofit/>
            </a:bodyPr>
            <a:lstStyle/>
            <a:p>
              <a:pPr marL="0" marR="0" lvl="0" indent="0" algn="ctr" defTabSz="913924" rtl="0" eaLnBrk="1" fontAlgn="base" latinLnBrk="0" hangingPunct="1">
                <a:lnSpc>
                  <a:spcPct val="100000"/>
                </a:lnSpc>
                <a:spcBef>
                  <a:spcPct val="0"/>
                </a:spcBef>
                <a:spcAft>
                  <a:spcPct val="0"/>
                </a:spcAft>
                <a:buClrTx/>
                <a:buSzTx/>
                <a:buFontTx/>
                <a:buNone/>
                <a:tabLst/>
                <a:defRPr/>
              </a:pPr>
              <a:endParaRPr kumimoji="0" lang="en-US" sz="1500" b="0" i="0" u="none" strike="noStrike" kern="1200" cap="none" spc="-50" normalizeH="0" baseline="0" noProof="0" dirty="0" err="1">
                <a:ln>
                  <a:noFill/>
                </a:ln>
                <a:solidFill>
                  <a:srgbClr val="0072C6"/>
                </a:solidFill>
                <a:effectLst/>
                <a:uLnTx/>
                <a:uFillTx/>
                <a:latin typeface="Segoe UI"/>
                <a:ea typeface="Segoe UI" pitchFamily="34" charset="0"/>
                <a:cs typeface="Segoe UI" pitchFamily="34" charset="0"/>
              </a:endParaRPr>
            </a:p>
          </p:txBody>
        </p:sp>
        <p:sp>
          <p:nvSpPr>
            <p:cNvPr id="19" name="Round Same Side Corner Rectangle 18"/>
            <p:cNvSpPr/>
            <p:nvPr/>
          </p:nvSpPr>
          <p:spPr bwMode="auto">
            <a:xfrm rot="10800000" flipV="1">
              <a:off x="8184030" y="2693661"/>
              <a:ext cx="486966" cy="600108"/>
            </a:xfrm>
            <a:custGeom>
              <a:avLst/>
              <a:gdLst/>
              <a:ahLst/>
              <a:cxnLst/>
              <a:rect l="l" t="t" r="r" b="b"/>
              <a:pathLst>
                <a:path w="1183456" h="1458420">
                  <a:moveTo>
                    <a:pt x="760682" y="0"/>
                  </a:moveTo>
                  <a:lnTo>
                    <a:pt x="427168" y="0"/>
                  </a:lnTo>
                  <a:lnTo>
                    <a:pt x="277616" y="108247"/>
                  </a:lnTo>
                  <a:lnTo>
                    <a:pt x="283680" y="108247"/>
                  </a:lnTo>
                  <a:cubicBezTo>
                    <a:pt x="280156" y="107754"/>
                    <a:pt x="278457" y="110414"/>
                    <a:pt x="278457" y="113470"/>
                  </a:cubicBezTo>
                  <a:lnTo>
                    <a:pt x="278457" y="131469"/>
                  </a:lnTo>
                  <a:lnTo>
                    <a:pt x="24139" y="132007"/>
                  </a:lnTo>
                  <a:cubicBezTo>
                    <a:pt x="-66620" y="129323"/>
                    <a:pt x="121996" y="483699"/>
                    <a:pt x="202879" y="534780"/>
                  </a:cubicBezTo>
                  <a:lnTo>
                    <a:pt x="270061" y="536647"/>
                  </a:lnTo>
                  <a:cubicBezTo>
                    <a:pt x="269913" y="546679"/>
                    <a:pt x="269824" y="552786"/>
                    <a:pt x="269742" y="558423"/>
                  </a:cubicBezTo>
                  <a:lnTo>
                    <a:pt x="24139" y="558942"/>
                  </a:lnTo>
                  <a:cubicBezTo>
                    <a:pt x="-66620" y="556258"/>
                    <a:pt x="121996" y="910634"/>
                    <a:pt x="202879" y="961715"/>
                  </a:cubicBezTo>
                  <a:lnTo>
                    <a:pt x="270061" y="963582"/>
                  </a:lnTo>
                  <a:cubicBezTo>
                    <a:pt x="269820" y="979923"/>
                    <a:pt x="269735" y="985849"/>
                    <a:pt x="269582" y="996295"/>
                  </a:cubicBezTo>
                  <a:lnTo>
                    <a:pt x="28534" y="996805"/>
                  </a:lnTo>
                  <a:cubicBezTo>
                    <a:pt x="-62225" y="994121"/>
                    <a:pt x="126391" y="1348497"/>
                    <a:pt x="207274" y="1399578"/>
                  </a:cubicBezTo>
                  <a:lnTo>
                    <a:pt x="274456" y="1401444"/>
                  </a:lnTo>
                  <a:cubicBezTo>
                    <a:pt x="274204" y="1418538"/>
                    <a:pt x="419399" y="1447024"/>
                    <a:pt x="419233" y="1458420"/>
                  </a:cubicBezTo>
                  <a:cubicBezTo>
                    <a:pt x="529973" y="1453976"/>
                    <a:pt x="632163" y="1458076"/>
                    <a:pt x="742902" y="1456481"/>
                  </a:cubicBezTo>
                  <a:cubicBezTo>
                    <a:pt x="747833" y="1456710"/>
                    <a:pt x="907961" y="1418701"/>
                    <a:pt x="910654" y="1400860"/>
                  </a:cubicBezTo>
                  <a:lnTo>
                    <a:pt x="970668" y="1401741"/>
                  </a:lnTo>
                  <a:cubicBezTo>
                    <a:pt x="1065678" y="1344372"/>
                    <a:pt x="1248355" y="996473"/>
                    <a:pt x="1159955" y="994411"/>
                  </a:cubicBezTo>
                  <a:lnTo>
                    <a:pt x="902064" y="994957"/>
                  </a:lnTo>
                  <a:cubicBezTo>
                    <a:pt x="904962" y="989281"/>
                    <a:pt x="904285" y="976077"/>
                    <a:pt x="906259" y="962998"/>
                  </a:cubicBezTo>
                  <a:lnTo>
                    <a:pt x="966273" y="963878"/>
                  </a:lnTo>
                  <a:cubicBezTo>
                    <a:pt x="1061283" y="906510"/>
                    <a:pt x="1243960" y="558610"/>
                    <a:pt x="1155559" y="556548"/>
                  </a:cubicBezTo>
                  <a:lnTo>
                    <a:pt x="904678" y="557079"/>
                  </a:lnTo>
                  <a:lnTo>
                    <a:pt x="906259" y="536063"/>
                  </a:lnTo>
                  <a:lnTo>
                    <a:pt x="966273" y="536943"/>
                  </a:lnTo>
                  <a:cubicBezTo>
                    <a:pt x="1061283" y="479574"/>
                    <a:pt x="1243960" y="131675"/>
                    <a:pt x="1155559" y="129613"/>
                  </a:cubicBezTo>
                  <a:lnTo>
                    <a:pt x="909393" y="130134"/>
                  </a:lnTo>
                  <a:lnTo>
                    <a:pt x="909393" y="108247"/>
                  </a:lnTo>
                  <a:lnTo>
                    <a:pt x="910234" y="108247"/>
                  </a:lnTo>
                  <a:lnTo>
                    <a:pt x="909393" y="107638"/>
                  </a:lnTo>
                  <a:lnTo>
                    <a:pt x="909393" y="105399"/>
                  </a:lnTo>
                  <a:lnTo>
                    <a:pt x="906299" y="105399"/>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3" name="Group 22"/>
            <p:cNvGrpSpPr/>
            <p:nvPr/>
          </p:nvGrpSpPr>
          <p:grpSpPr>
            <a:xfrm>
              <a:off x="8361888" y="2784889"/>
              <a:ext cx="131252" cy="454890"/>
              <a:chOff x="10628855" y="1494279"/>
              <a:chExt cx="69177" cy="239752"/>
            </a:xfrm>
          </p:grpSpPr>
          <p:sp>
            <p:nvSpPr>
              <p:cNvPr id="188" name="Oval 36"/>
              <p:cNvSpPr>
                <a:spLocks noChangeArrowheads="1"/>
              </p:cNvSpPr>
              <p:nvPr/>
            </p:nvSpPr>
            <p:spPr bwMode="black">
              <a:xfrm>
                <a:off x="10628855" y="1494279"/>
                <a:ext cx="69177" cy="68237"/>
              </a:xfrm>
              <a:prstGeom prst="ellipse">
                <a:avLst/>
              </a:prstGeom>
              <a:solidFill>
                <a:srgbClr val="FFFFFF"/>
              </a:solidFill>
              <a:ln>
                <a:solidFill>
                  <a:srgbClr val="008272"/>
                </a:solidFill>
              </a:ln>
            </p:spPr>
            <p:txBody>
              <a:bodyPr vert="horz" wrap="square" lIns="89630" tIns="44814" rIns="89630" bIns="44814" numCol="1" anchor="t" anchorCtr="0" compatLnSpc="1">
                <a:prstTxWarp prst="textNoShape">
                  <a:avLst/>
                </a:prstTxWarp>
              </a:bodyPr>
              <a:lstStyle/>
              <a:p>
                <a:pPr marL="0" marR="0" lvl="0" indent="0" algn="l" defTabSz="913774" rtl="0" eaLnBrk="1" fontAlgn="auto" latinLnBrk="0" hangingPunct="1">
                  <a:lnSpc>
                    <a:spcPct val="100000"/>
                  </a:lnSpc>
                  <a:spcBef>
                    <a:spcPts val="0"/>
                  </a:spcBef>
                  <a:spcAft>
                    <a:spcPts val="0"/>
                  </a:spcAft>
                  <a:buClrTx/>
                  <a:buSzTx/>
                  <a:buFontTx/>
                  <a:buNone/>
                  <a:tabLst/>
                  <a:defRPr/>
                </a:pPr>
                <a:endParaRPr kumimoji="0" lang="en-US" sz="1567" b="0" i="0" u="none" strike="noStrike" kern="0" cap="none" spc="0" normalizeH="0" baseline="0" noProof="0">
                  <a:ln>
                    <a:noFill/>
                  </a:ln>
                  <a:solidFill>
                    <a:srgbClr val="000000"/>
                  </a:solidFill>
                  <a:effectLst/>
                  <a:uLnTx/>
                  <a:uFillTx/>
                  <a:latin typeface="Segoe UI"/>
                  <a:ea typeface="+mn-ea"/>
                  <a:cs typeface="+mn-cs"/>
                </a:endParaRPr>
              </a:p>
            </p:txBody>
          </p:sp>
          <p:sp>
            <p:nvSpPr>
              <p:cNvPr id="189" name="Oval 37"/>
              <p:cNvSpPr>
                <a:spLocks noChangeArrowheads="1"/>
              </p:cNvSpPr>
              <p:nvPr/>
            </p:nvSpPr>
            <p:spPr bwMode="black">
              <a:xfrm>
                <a:off x="10628855" y="1580036"/>
                <a:ext cx="69177" cy="69159"/>
              </a:xfrm>
              <a:prstGeom prst="ellipse">
                <a:avLst/>
              </a:prstGeom>
              <a:solidFill>
                <a:srgbClr val="FFFFFF"/>
              </a:solidFill>
              <a:ln>
                <a:solidFill>
                  <a:srgbClr val="008272"/>
                </a:solidFill>
              </a:ln>
            </p:spPr>
            <p:txBody>
              <a:bodyPr vert="horz" wrap="square" lIns="89630" tIns="44814" rIns="89630" bIns="44814" numCol="1" anchor="t" anchorCtr="0" compatLnSpc="1">
                <a:prstTxWarp prst="textNoShape">
                  <a:avLst/>
                </a:prstTxWarp>
              </a:bodyPr>
              <a:lstStyle/>
              <a:p>
                <a:pPr marL="0" marR="0" lvl="0" indent="0" algn="l" defTabSz="913774" rtl="0" eaLnBrk="1" fontAlgn="auto" latinLnBrk="0" hangingPunct="1">
                  <a:lnSpc>
                    <a:spcPct val="100000"/>
                  </a:lnSpc>
                  <a:spcBef>
                    <a:spcPts val="0"/>
                  </a:spcBef>
                  <a:spcAft>
                    <a:spcPts val="0"/>
                  </a:spcAft>
                  <a:buClrTx/>
                  <a:buSzTx/>
                  <a:buFontTx/>
                  <a:buNone/>
                  <a:tabLst/>
                  <a:defRPr/>
                </a:pPr>
                <a:endParaRPr kumimoji="0" lang="en-US" sz="1567" b="0" i="0" u="none" strike="noStrike" kern="0" cap="none" spc="0" normalizeH="0" baseline="0" noProof="0">
                  <a:ln>
                    <a:noFill/>
                  </a:ln>
                  <a:solidFill>
                    <a:srgbClr val="000000"/>
                  </a:solidFill>
                  <a:effectLst/>
                  <a:uLnTx/>
                  <a:uFillTx/>
                  <a:latin typeface="Segoe UI"/>
                  <a:ea typeface="+mn-ea"/>
                  <a:cs typeface="+mn-cs"/>
                </a:endParaRPr>
              </a:p>
            </p:txBody>
          </p:sp>
          <p:sp>
            <p:nvSpPr>
              <p:cNvPr id="190" name="Oval 38"/>
              <p:cNvSpPr>
                <a:spLocks noChangeArrowheads="1"/>
              </p:cNvSpPr>
              <p:nvPr/>
            </p:nvSpPr>
            <p:spPr bwMode="black">
              <a:xfrm>
                <a:off x="10628855" y="1664872"/>
                <a:ext cx="69177" cy="69159"/>
              </a:xfrm>
              <a:prstGeom prst="ellipse">
                <a:avLst/>
              </a:prstGeom>
              <a:solidFill>
                <a:srgbClr val="00B050"/>
              </a:solidFill>
              <a:ln>
                <a:noFill/>
              </a:ln>
              <a:effectLst>
                <a:glow rad="25400">
                  <a:srgbClr val="00B050">
                    <a:alpha val="40000"/>
                  </a:srgbClr>
                </a:glow>
              </a:effectLst>
            </p:spPr>
            <p:txBody>
              <a:bodyPr vert="horz" wrap="square" lIns="89630" tIns="44814" rIns="89630" bIns="44814" numCol="1" anchor="t" anchorCtr="0" compatLnSpc="1">
                <a:prstTxWarp prst="textNoShape">
                  <a:avLst/>
                </a:prstTxWarp>
              </a:bodyPr>
              <a:lstStyle/>
              <a:p>
                <a:pPr marL="0" marR="0" lvl="0" indent="0" algn="l" defTabSz="913774" rtl="0" eaLnBrk="1" fontAlgn="auto" latinLnBrk="0" hangingPunct="1">
                  <a:lnSpc>
                    <a:spcPct val="100000"/>
                  </a:lnSpc>
                  <a:spcBef>
                    <a:spcPts val="0"/>
                  </a:spcBef>
                  <a:spcAft>
                    <a:spcPts val="0"/>
                  </a:spcAft>
                  <a:buClrTx/>
                  <a:buSzTx/>
                  <a:buFontTx/>
                  <a:buNone/>
                  <a:tabLst/>
                  <a:defRPr/>
                </a:pPr>
                <a:endParaRPr kumimoji="0" lang="en-US" sz="1567" b="0" i="0" u="none" strike="noStrike" kern="0" cap="none" spc="0" normalizeH="0" baseline="0" noProof="0">
                  <a:ln>
                    <a:noFill/>
                  </a:ln>
                  <a:solidFill>
                    <a:srgbClr val="000000"/>
                  </a:solidFill>
                  <a:effectLst/>
                  <a:uLnTx/>
                  <a:uFillTx/>
                  <a:latin typeface="Segoe UI"/>
                  <a:ea typeface="+mn-ea"/>
                  <a:cs typeface="+mn-cs"/>
                </a:endParaRPr>
              </a:p>
            </p:txBody>
          </p:sp>
        </p:grpSp>
        <p:sp>
          <p:nvSpPr>
            <p:cNvPr id="198" name="Freeform 367"/>
            <p:cNvSpPr>
              <a:spLocks noEditPoints="1"/>
            </p:cNvSpPr>
            <p:nvPr/>
          </p:nvSpPr>
          <p:spPr bwMode="auto">
            <a:xfrm>
              <a:off x="7219479" y="2476995"/>
              <a:ext cx="559740" cy="397086"/>
            </a:xfrm>
            <a:custGeom>
              <a:avLst/>
              <a:gdLst>
                <a:gd name="T0" fmla="*/ 78 w 1583"/>
                <a:gd name="T1" fmla="*/ 51 h 1124"/>
                <a:gd name="T2" fmla="*/ 68 w 1583"/>
                <a:gd name="T3" fmla="*/ 53 h 1124"/>
                <a:gd name="T4" fmla="*/ 60 w 1583"/>
                <a:gd name="T5" fmla="*/ 57 h 1124"/>
                <a:gd name="T6" fmla="*/ 60 w 1583"/>
                <a:gd name="T7" fmla="*/ 59 h 1124"/>
                <a:gd name="T8" fmla="*/ 58 w 1583"/>
                <a:gd name="T9" fmla="*/ 59 h 1124"/>
                <a:gd name="T10" fmla="*/ 54 w 1583"/>
                <a:gd name="T11" fmla="*/ 67 h 1124"/>
                <a:gd name="T12" fmla="*/ 52 w 1583"/>
                <a:gd name="T13" fmla="*/ 77 h 1124"/>
                <a:gd name="T14" fmla="*/ 52 w 1583"/>
                <a:gd name="T15" fmla="*/ 1048 h 1124"/>
                <a:gd name="T16" fmla="*/ 54 w 1583"/>
                <a:gd name="T17" fmla="*/ 1058 h 1124"/>
                <a:gd name="T18" fmla="*/ 54 w 1583"/>
                <a:gd name="T19" fmla="*/ 1058 h 1124"/>
                <a:gd name="T20" fmla="*/ 56 w 1583"/>
                <a:gd name="T21" fmla="*/ 1064 h 1124"/>
                <a:gd name="T22" fmla="*/ 68 w 1583"/>
                <a:gd name="T23" fmla="*/ 1070 h 1124"/>
                <a:gd name="T24" fmla="*/ 72 w 1583"/>
                <a:gd name="T25" fmla="*/ 1072 h 1124"/>
                <a:gd name="T26" fmla="*/ 1512 w 1583"/>
                <a:gd name="T27" fmla="*/ 1072 h 1124"/>
                <a:gd name="T28" fmla="*/ 1518 w 1583"/>
                <a:gd name="T29" fmla="*/ 1070 h 1124"/>
                <a:gd name="T30" fmla="*/ 1526 w 1583"/>
                <a:gd name="T31" fmla="*/ 1066 h 1124"/>
                <a:gd name="T32" fmla="*/ 1530 w 1583"/>
                <a:gd name="T33" fmla="*/ 1058 h 1124"/>
                <a:gd name="T34" fmla="*/ 1532 w 1583"/>
                <a:gd name="T35" fmla="*/ 1054 h 1124"/>
                <a:gd name="T36" fmla="*/ 1532 w 1583"/>
                <a:gd name="T37" fmla="*/ 71 h 1124"/>
                <a:gd name="T38" fmla="*/ 1530 w 1583"/>
                <a:gd name="T39" fmla="*/ 67 h 1124"/>
                <a:gd name="T40" fmla="*/ 1524 w 1583"/>
                <a:gd name="T41" fmla="*/ 57 h 1124"/>
                <a:gd name="T42" fmla="*/ 1518 w 1583"/>
                <a:gd name="T43" fmla="*/ 53 h 1124"/>
                <a:gd name="T44" fmla="*/ 1508 w 1583"/>
                <a:gd name="T45" fmla="*/ 51 h 1124"/>
                <a:gd name="T46" fmla="*/ 78 w 1583"/>
                <a:gd name="T47" fmla="*/ 51 h 1124"/>
                <a:gd name="T48" fmla="*/ 78 w 1583"/>
                <a:gd name="T49" fmla="*/ 0 h 1124"/>
                <a:gd name="T50" fmla="*/ 1508 w 1583"/>
                <a:gd name="T51" fmla="*/ 0 h 1124"/>
                <a:gd name="T52" fmla="*/ 1537 w 1583"/>
                <a:gd name="T53" fmla="*/ 6 h 1124"/>
                <a:gd name="T54" fmla="*/ 1561 w 1583"/>
                <a:gd name="T55" fmla="*/ 23 h 1124"/>
                <a:gd name="T56" fmla="*/ 1567 w 1583"/>
                <a:gd name="T57" fmla="*/ 31 h 1124"/>
                <a:gd name="T58" fmla="*/ 1577 w 1583"/>
                <a:gd name="T59" fmla="*/ 47 h 1124"/>
                <a:gd name="T60" fmla="*/ 1581 w 1583"/>
                <a:gd name="T61" fmla="*/ 57 h 1124"/>
                <a:gd name="T62" fmla="*/ 1583 w 1583"/>
                <a:gd name="T63" fmla="*/ 67 h 1124"/>
                <a:gd name="T64" fmla="*/ 1583 w 1583"/>
                <a:gd name="T65" fmla="*/ 1058 h 1124"/>
                <a:gd name="T66" fmla="*/ 1581 w 1583"/>
                <a:gd name="T67" fmla="*/ 1068 h 1124"/>
                <a:gd name="T68" fmla="*/ 1577 w 1583"/>
                <a:gd name="T69" fmla="*/ 1078 h 1124"/>
                <a:gd name="T70" fmla="*/ 1567 w 1583"/>
                <a:gd name="T71" fmla="*/ 1094 h 1124"/>
                <a:gd name="T72" fmla="*/ 1561 w 1583"/>
                <a:gd name="T73" fmla="*/ 1102 h 1124"/>
                <a:gd name="T74" fmla="*/ 1553 w 1583"/>
                <a:gd name="T75" fmla="*/ 1108 h 1124"/>
                <a:gd name="T76" fmla="*/ 1537 w 1583"/>
                <a:gd name="T77" fmla="*/ 1118 h 1124"/>
                <a:gd name="T78" fmla="*/ 1528 w 1583"/>
                <a:gd name="T79" fmla="*/ 1122 h 1124"/>
                <a:gd name="T80" fmla="*/ 1518 w 1583"/>
                <a:gd name="T81" fmla="*/ 1124 h 1124"/>
                <a:gd name="T82" fmla="*/ 68 w 1583"/>
                <a:gd name="T83" fmla="*/ 1124 h 1124"/>
                <a:gd name="T84" fmla="*/ 58 w 1583"/>
                <a:gd name="T85" fmla="*/ 1122 h 1124"/>
                <a:gd name="T86" fmla="*/ 48 w 1583"/>
                <a:gd name="T87" fmla="*/ 1118 h 1124"/>
                <a:gd name="T88" fmla="*/ 30 w 1583"/>
                <a:gd name="T89" fmla="*/ 1108 h 1124"/>
                <a:gd name="T90" fmla="*/ 22 w 1583"/>
                <a:gd name="T91" fmla="*/ 1102 h 1124"/>
                <a:gd name="T92" fmla="*/ 12 w 1583"/>
                <a:gd name="T93" fmla="*/ 1086 h 1124"/>
                <a:gd name="T94" fmla="*/ 6 w 1583"/>
                <a:gd name="T95" fmla="*/ 1078 h 1124"/>
                <a:gd name="T96" fmla="*/ 0 w 1583"/>
                <a:gd name="T97" fmla="*/ 1050 h 1124"/>
                <a:gd name="T98" fmla="*/ 0 w 1583"/>
                <a:gd name="T99" fmla="*/ 75 h 1124"/>
                <a:gd name="T100" fmla="*/ 6 w 1583"/>
                <a:gd name="T101" fmla="*/ 47 h 1124"/>
                <a:gd name="T102" fmla="*/ 16 w 1583"/>
                <a:gd name="T103" fmla="*/ 31 h 1124"/>
                <a:gd name="T104" fmla="*/ 22 w 1583"/>
                <a:gd name="T105" fmla="*/ 23 h 1124"/>
                <a:gd name="T106" fmla="*/ 30 w 1583"/>
                <a:gd name="T107" fmla="*/ 17 h 1124"/>
                <a:gd name="T108" fmla="*/ 48 w 1583"/>
                <a:gd name="T109" fmla="*/ 6 h 1124"/>
                <a:gd name="T110" fmla="*/ 78 w 1583"/>
                <a:gd name="T111" fmla="*/ 0 h 1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583" h="1124">
                  <a:moveTo>
                    <a:pt x="78" y="51"/>
                  </a:moveTo>
                  <a:lnTo>
                    <a:pt x="68" y="53"/>
                  </a:lnTo>
                  <a:lnTo>
                    <a:pt x="60" y="57"/>
                  </a:lnTo>
                  <a:lnTo>
                    <a:pt x="60" y="59"/>
                  </a:lnTo>
                  <a:lnTo>
                    <a:pt x="58" y="59"/>
                  </a:lnTo>
                  <a:lnTo>
                    <a:pt x="54" y="67"/>
                  </a:lnTo>
                  <a:lnTo>
                    <a:pt x="52" y="77"/>
                  </a:lnTo>
                  <a:lnTo>
                    <a:pt x="52" y="1048"/>
                  </a:lnTo>
                  <a:lnTo>
                    <a:pt x="54" y="1058"/>
                  </a:lnTo>
                  <a:lnTo>
                    <a:pt x="54" y="1058"/>
                  </a:lnTo>
                  <a:lnTo>
                    <a:pt x="56" y="1064"/>
                  </a:lnTo>
                  <a:lnTo>
                    <a:pt x="68" y="1070"/>
                  </a:lnTo>
                  <a:lnTo>
                    <a:pt x="72" y="1072"/>
                  </a:lnTo>
                  <a:lnTo>
                    <a:pt x="1512" y="1072"/>
                  </a:lnTo>
                  <a:lnTo>
                    <a:pt x="1518" y="1070"/>
                  </a:lnTo>
                  <a:lnTo>
                    <a:pt x="1526" y="1066"/>
                  </a:lnTo>
                  <a:lnTo>
                    <a:pt x="1530" y="1058"/>
                  </a:lnTo>
                  <a:lnTo>
                    <a:pt x="1532" y="1054"/>
                  </a:lnTo>
                  <a:lnTo>
                    <a:pt x="1532" y="71"/>
                  </a:lnTo>
                  <a:lnTo>
                    <a:pt x="1530" y="67"/>
                  </a:lnTo>
                  <a:lnTo>
                    <a:pt x="1524" y="57"/>
                  </a:lnTo>
                  <a:lnTo>
                    <a:pt x="1518" y="53"/>
                  </a:lnTo>
                  <a:lnTo>
                    <a:pt x="1508" y="51"/>
                  </a:lnTo>
                  <a:lnTo>
                    <a:pt x="78" y="51"/>
                  </a:lnTo>
                  <a:close/>
                  <a:moveTo>
                    <a:pt x="78" y="0"/>
                  </a:moveTo>
                  <a:lnTo>
                    <a:pt x="1508" y="0"/>
                  </a:lnTo>
                  <a:lnTo>
                    <a:pt x="1537" y="6"/>
                  </a:lnTo>
                  <a:lnTo>
                    <a:pt x="1561" y="23"/>
                  </a:lnTo>
                  <a:lnTo>
                    <a:pt x="1567" y="31"/>
                  </a:lnTo>
                  <a:lnTo>
                    <a:pt x="1577" y="47"/>
                  </a:lnTo>
                  <a:lnTo>
                    <a:pt x="1581" y="57"/>
                  </a:lnTo>
                  <a:lnTo>
                    <a:pt x="1583" y="67"/>
                  </a:lnTo>
                  <a:lnTo>
                    <a:pt x="1583" y="1058"/>
                  </a:lnTo>
                  <a:lnTo>
                    <a:pt x="1581" y="1068"/>
                  </a:lnTo>
                  <a:lnTo>
                    <a:pt x="1577" y="1078"/>
                  </a:lnTo>
                  <a:lnTo>
                    <a:pt x="1567" y="1094"/>
                  </a:lnTo>
                  <a:lnTo>
                    <a:pt x="1561" y="1102"/>
                  </a:lnTo>
                  <a:lnTo>
                    <a:pt x="1553" y="1108"/>
                  </a:lnTo>
                  <a:lnTo>
                    <a:pt x="1537" y="1118"/>
                  </a:lnTo>
                  <a:lnTo>
                    <a:pt x="1528" y="1122"/>
                  </a:lnTo>
                  <a:lnTo>
                    <a:pt x="1518" y="1124"/>
                  </a:lnTo>
                  <a:lnTo>
                    <a:pt x="68" y="1124"/>
                  </a:lnTo>
                  <a:lnTo>
                    <a:pt x="58" y="1122"/>
                  </a:lnTo>
                  <a:lnTo>
                    <a:pt x="48" y="1118"/>
                  </a:lnTo>
                  <a:lnTo>
                    <a:pt x="30" y="1108"/>
                  </a:lnTo>
                  <a:lnTo>
                    <a:pt x="22" y="1102"/>
                  </a:lnTo>
                  <a:lnTo>
                    <a:pt x="12" y="1086"/>
                  </a:lnTo>
                  <a:lnTo>
                    <a:pt x="6" y="1078"/>
                  </a:lnTo>
                  <a:lnTo>
                    <a:pt x="0" y="1050"/>
                  </a:lnTo>
                  <a:lnTo>
                    <a:pt x="0" y="75"/>
                  </a:lnTo>
                  <a:lnTo>
                    <a:pt x="6" y="47"/>
                  </a:lnTo>
                  <a:lnTo>
                    <a:pt x="16" y="31"/>
                  </a:lnTo>
                  <a:lnTo>
                    <a:pt x="22" y="23"/>
                  </a:lnTo>
                  <a:lnTo>
                    <a:pt x="30" y="17"/>
                  </a:lnTo>
                  <a:lnTo>
                    <a:pt x="48" y="6"/>
                  </a:lnTo>
                  <a:lnTo>
                    <a:pt x="78" y="0"/>
                  </a:lnTo>
                  <a:close/>
                </a:path>
              </a:pathLst>
            </a:custGeom>
            <a:solidFill>
              <a:schemeClr val="bg1"/>
            </a:solid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9" name="Freeform 368"/>
            <p:cNvSpPr>
              <a:spLocks/>
            </p:cNvSpPr>
            <p:nvPr/>
          </p:nvSpPr>
          <p:spPr bwMode="auto">
            <a:xfrm>
              <a:off x="7435742" y="2611241"/>
              <a:ext cx="281990" cy="401325"/>
            </a:xfrm>
            <a:custGeom>
              <a:avLst/>
              <a:gdLst>
                <a:gd name="T0" fmla="*/ 654 w 799"/>
                <a:gd name="T1" fmla="*/ 6 h 1136"/>
                <a:gd name="T2" fmla="*/ 690 w 799"/>
                <a:gd name="T3" fmla="*/ 34 h 1136"/>
                <a:gd name="T4" fmla="*/ 701 w 799"/>
                <a:gd name="T5" fmla="*/ 78 h 1136"/>
                <a:gd name="T6" fmla="*/ 686 w 799"/>
                <a:gd name="T7" fmla="*/ 122 h 1136"/>
                <a:gd name="T8" fmla="*/ 520 w 799"/>
                <a:gd name="T9" fmla="*/ 335 h 1136"/>
                <a:gd name="T10" fmla="*/ 564 w 799"/>
                <a:gd name="T11" fmla="*/ 323 h 1136"/>
                <a:gd name="T12" fmla="*/ 608 w 799"/>
                <a:gd name="T13" fmla="*/ 339 h 1136"/>
                <a:gd name="T14" fmla="*/ 632 w 799"/>
                <a:gd name="T15" fmla="*/ 377 h 1136"/>
                <a:gd name="T16" fmla="*/ 630 w 799"/>
                <a:gd name="T17" fmla="*/ 423 h 1136"/>
                <a:gd name="T18" fmla="*/ 602 w 799"/>
                <a:gd name="T19" fmla="*/ 465 h 1136"/>
                <a:gd name="T20" fmla="*/ 648 w 799"/>
                <a:gd name="T21" fmla="*/ 447 h 1136"/>
                <a:gd name="T22" fmla="*/ 695 w 799"/>
                <a:gd name="T23" fmla="*/ 465 h 1136"/>
                <a:gd name="T24" fmla="*/ 721 w 799"/>
                <a:gd name="T25" fmla="*/ 503 h 1136"/>
                <a:gd name="T26" fmla="*/ 719 w 799"/>
                <a:gd name="T27" fmla="*/ 548 h 1136"/>
                <a:gd name="T28" fmla="*/ 678 w 799"/>
                <a:gd name="T29" fmla="*/ 606 h 1136"/>
                <a:gd name="T30" fmla="*/ 723 w 799"/>
                <a:gd name="T31" fmla="*/ 588 h 1136"/>
                <a:gd name="T32" fmla="*/ 771 w 799"/>
                <a:gd name="T33" fmla="*/ 604 h 1136"/>
                <a:gd name="T34" fmla="*/ 795 w 799"/>
                <a:gd name="T35" fmla="*/ 644 h 1136"/>
                <a:gd name="T36" fmla="*/ 793 w 799"/>
                <a:gd name="T37" fmla="*/ 690 h 1136"/>
                <a:gd name="T38" fmla="*/ 508 w 799"/>
                <a:gd name="T39" fmla="*/ 1053 h 1136"/>
                <a:gd name="T40" fmla="*/ 480 w 799"/>
                <a:gd name="T41" fmla="*/ 1083 h 1136"/>
                <a:gd name="T42" fmla="*/ 441 w 799"/>
                <a:gd name="T43" fmla="*/ 1117 h 1136"/>
                <a:gd name="T44" fmla="*/ 395 w 799"/>
                <a:gd name="T45" fmla="*/ 1136 h 1136"/>
                <a:gd name="T46" fmla="*/ 355 w 799"/>
                <a:gd name="T47" fmla="*/ 1125 h 1136"/>
                <a:gd name="T48" fmla="*/ 315 w 799"/>
                <a:gd name="T49" fmla="*/ 1095 h 1136"/>
                <a:gd name="T50" fmla="*/ 257 w 799"/>
                <a:gd name="T51" fmla="*/ 1049 h 1136"/>
                <a:gd name="T52" fmla="*/ 190 w 799"/>
                <a:gd name="T53" fmla="*/ 995 h 1136"/>
                <a:gd name="T54" fmla="*/ 124 w 799"/>
                <a:gd name="T55" fmla="*/ 941 h 1136"/>
                <a:gd name="T56" fmla="*/ 68 w 799"/>
                <a:gd name="T57" fmla="*/ 897 h 1136"/>
                <a:gd name="T58" fmla="*/ 36 w 799"/>
                <a:gd name="T59" fmla="*/ 869 h 1136"/>
                <a:gd name="T60" fmla="*/ 6 w 799"/>
                <a:gd name="T61" fmla="*/ 828 h 1136"/>
                <a:gd name="T62" fmla="*/ 0 w 799"/>
                <a:gd name="T63" fmla="*/ 782 h 1136"/>
                <a:gd name="T64" fmla="*/ 68 w 799"/>
                <a:gd name="T65" fmla="*/ 301 h 1136"/>
                <a:gd name="T66" fmla="*/ 90 w 799"/>
                <a:gd name="T67" fmla="*/ 259 h 1136"/>
                <a:gd name="T68" fmla="*/ 130 w 799"/>
                <a:gd name="T69" fmla="*/ 239 h 1136"/>
                <a:gd name="T70" fmla="*/ 176 w 799"/>
                <a:gd name="T71" fmla="*/ 245 h 1136"/>
                <a:gd name="T72" fmla="*/ 208 w 799"/>
                <a:gd name="T73" fmla="*/ 277 h 1136"/>
                <a:gd name="T74" fmla="*/ 216 w 799"/>
                <a:gd name="T75" fmla="*/ 323 h 1136"/>
                <a:gd name="T76" fmla="*/ 570 w 799"/>
                <a:gd name="T77" fmla="*/ 28 h 1136"/>
                <a:gd name="T78" fmla="*/ 608 w 799"/>
                <a:gd name="T79" fmla="*/ 4 h 1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99" h="1136">
                  <a:moveTo>
                    <a:pt x="632" y="0"/>
                  </a:moveTo>
                  <a:lnTo>
                    <a:pt x="654" y="6"/>
                  </a:lnTo>
                  <a:lnTo>
                    <a:pt x="674" y="16"/>
                  </a:lnTo>
                  <a:lnTo>
                    <a:pt x="690" y="34"/>
                  </a:lnTo>
                  <a:lnTo>
                    <a:pt x="699" y="56"/>
                  </a:lnTo>
                  <a:lnTo>
                    <a:pt x="701" y="78"/>
                  </a:lnTo>
                  <a:lnTo>
                    <a:pt x="697" y="102"/>
                  </a:lnTo>
                  <a:lnTo>
                    <a:pt x="686" y="122"/>
                  </a:lnTo>
                  <a:lnTo>
                    <a:pt x="502" y="351"/>
                  </a:lnTo>
                  <a:lnTo>
                    <a:pt x="520" y="335"/>
                  </a:lnTo>
                  <a:lnTo>
                    <a:pt x="542" y="325"/>
                  </a:lnTo>
                  <a:lnTo>
                    <a:pt x="564" y="323"/>
                  </a:lnTo>
                  <a:lnTo>
                    <a:pt x="586" y="327"/>
                  </a:lnTo>
                  <a:lnTo>
                    <a:pt x="608" y="339"/>
                  </a:lnTo>
                  <a:lnTo>
                    <a:pt x="624" y="357"/>
                  </a:lnTo>
                  <a:lnTo>
                    <a:pt x="632" y="377"/>
                  </a:lnTo>
                  <a:lnTo>
                    <a:pt x="636" y="401"/>
                  </a:lnTo>
                  <a:lnTo>
                    <a:pt x="630" y="423"/>
                  </a:lnTo>
                  <a:lnTo>
                    <a:pt x="620" y="443"/>
                  </a:lnTo>
                  <a:lnTo>
                    <a:pt x="602" y="465"/>
                  </a:lnTo>
                  <a:lnTo>
                    <a:pt x="624" y="453"/>
                  </a:lnTo>
                  <a:lnTo>
                    <a:pt x="648" y="447"/>
                  </a:lnTo>
                  <a:lnTo>
                    <a:pt x="674" y="451"/>
                  </a:lnTo>
                  <a:lnTo>
                    <a:pt x="695" y="465"/>
                  </a:lnTo>
                  <a:lnTo>
                    <a:pt x="711" y="481"/>
                  </a:lnTo>
                  <a:lnTo>
                    <a:pt x="721" y="503"/>
                  </a:lnTo>
                  <a:lnTo>
                    <a:pt x="723" y="525"/>
                  </a:lnTo>
                  <a:lnTo>
                    <a:pt x="719" y="548"/>
                  </a:lnTo>
                  <a:lnTo>
                    <a:pt x="707" y="568"/>
                  </a:lnTo>
                  <a:lnTo>
                    <a:pt x="678" y="606"/>
                  </a:lnTo>
                  <a:lnTo>
                    <a:pt x="699" y="592"/>
                  </a:lnTo>
                  <a:lnTo>
                    <a:pt x="723" y="588"/>
                  </a:lnTo>
                  <a:lnTo>
                    <a:pt x="747" y="592"/>
                  </a:lnTo>
                  <a:lnTo>
                    <a:pt x="771" y="604"/>
                  </a:lnTo>
                  <a:lnTo>
                    <a:pt x="787" y="622"/>
                  </a:lnTo>
                  <a:lnTo>
                    <a:pt x="795" y="644"/>
                  </a:lnTo>
                  <a:lnTo>
                    <a:pt x="799" y="666"/>
                  </a:lnTo>
                  <a:lnTo>
                    <a:pt x="793" y="690"/>
                  </a:lnTo>
                  <a:lnTo>
                    <a:pt x="781" y="710"/>
                  </a:lnTo>
                  <a:lnTo>
                    <a:pt x="508" y="1053"/>
                  </a:lnTo>
                  <a:lnTo>
                    <a:pt x="496" y="1067"/>
                  </a:lnTo>
                  <a:lnTo>
                    <a:pt x="480" y="1083"/>
                  </a:lnTo>
                  <a:lnTo>
                    <a:pt x="460" y="1101"/>
                  </a:lnTo>
                  <a:lnTo>
                    <a:pt x="441" y="1117"/>
                  </a:lnTo>
                  <a:lnTo>
                    <a:pt x="419" y="1129"/>
                  </a:lnTo>
                  <a:lnTo>
                    <a:pt x="395" y="1136"/>
                  </a:lnTo>
                  <a:lnTo>
                    <a:pt x="375" y="1134"/>
                  </a:lnTo>
                  <a:lnTo>
                    <a:pt x="355" y="1125"/>
                  </a:lnTo>
                  <a:lnTo>
                    <a:pt x="337" y="1113"/>
                  </a:lnTo>
                  <a:lnTo>
                    <a:pt x="315" y="1095"/>
                  </a:lnTo>
                  <a:lnTo>
                    <a:pt x="289" y="1073"/>
                  </a:lnTo>
                  <a:lnTo>
                    <a:pt x="257" y="1049"/>
                  </a:lnTo>
                  <a:lnTo>
                    <a:pt x="225" y="1021"/>
                  </a:lnTo>
                  <a:lnTo>
                    <a:pt x="190" y="995"/>
                  </a:lnTo>
                  <a:lnTo>
                    <a:pt x="156" y="967"/>
                  </a:lnTo>
                  <a:lnTo>
                    <a:pt x="124" y="941"/>
                  </a:lnTo>
                  <a:lnTo>
                    <a:pt x="94" y="917"/>
                  </a:lnTo>
                  <a:lnTo>
                    <a:pt x="68" y="897"/>
                  </a:lnTo>
                  <a:lnTo>
                    <a:pt x="48" y="881"/>
                  </a:lnTo>
                  <a:lnTo>
                    <a:pt x="36" y="869"/>
                  </a:lnTo>
                  <a:lnTo>
                    <a:pt x="16" y="849"/>
                  </a:lnTo>
                  <a:lnTo>
                    <a:pt x="6" y="828"/>
                  </a:lnTo>
                  <a:lnTo>
                    <a:pt x="0" y="804"/>
                  </a:lnTo>
                  <a:lnTo>
                    <a:pt x="0" y="782"/>
                  </a:lnTo>
                  <a:lnTo>
                    <a:pt x="2" y="758"/>
                  </a:lnTo>
                  <a:lnTo>
                    <a:pt x="68" y="301"/>
                  </a:lnTo>
                  <a:lnTo>
                    <a:pt x="76" y="277"/>
                  </a:lnTo>
                  <a:lnTo>
                    <a:pt x="90" y="259"/>
                  </a:lnTo>
                  <a:lnTo>
                    <a:pt x="108" y="245"/>
                  </a:lnTo>
                  <a:lnTo>
                    <a:pt x="130" y="239"/>
                  </a:lnTo>
                  <a:lnTo>
                    <a:pt x="154" y="239"/>
                  </a:lnTo>
                  <a:lnTo>
                    <a:pt x="176" y="245"/>
                  </a:lnTo>
                  <a:lnTo>
                    <a:pt x="194" y="259"/>
                  </a:lnTo>
                  <a:lnTo>
                    <a:pt x="208" y="277"/>
                  </a:lnTo>
                  <a:lnTo>
                    <a:pt x="216" y="299"/>
                  </a:lnTo>
                  <a:lnTo>
                    <a:pt x="216" y="323"/>
                  </a:lnTo>
                  <a:lnTo>
                    <a:pt x="190" y="503"/>
                  </a:lnTo>
                  <a:lnTo>
                    <a:pt x="570" y="28"/>
                  </a:lnTo>
                  <a:lnTo>
                    <a:pt x="588" y="12"/>
                  </a:lnTo>
                  <a:lnTo>
                    <a:pt x="608" y="4"/>
                  </a:lnTo>
                  <a:lnTo>
                    <a:pt x="632" y="0"/>
                  </a:lnTo>
                  <a:close/>
                </a:path>
              </a:pathLst>
            </a:custGeom>
            <a:solidFill>
              <a:schemeClr val="bg1"/>
            </a:solid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00" name="Freeform 369"/>
            <p:cNvSpPr>
              <a:spLocks/>
            </p:cNvSpPr>
            <p:nvPr/>
          </p:nvSpPr>
          <p:spPr bwMode="auto">
            <a:xfrm>
              <a:off x="7280965" y="2570967"/>
              <a:ext cx="338530" cy="121528"/>
            </a:xfrm>
            <a:custGeom>
              <a:avLst/>
              <a:gdLst>
                <a:gd name="T0" fmla="*/ 584 w 958"/>
                <a:gd name="T1" fmla="*/ 0 h 343"/>
                <a:gd name="T2" fmla="*/ 661 w 958"/>
                <a:gd name="T3" fmla="*/ 6 h 343"/>
                <a:gd name="T4" fmla="*/ 739 w 958"/>
                <a:gd name="T5" fmla="*/ 20 h 343"/>
                <a:gd name="T6" fmla="*/ 815 w 958"/>
                <a:gd name="T7" fmla="*/ 44 h 343"/>
                <a:gd name="T8" fmla="*/ 889 w 958"/>
                <a:gd name="T9" fmla="*/ 77 h 343"/>
                <a:gd name="T10" fmla="*/ 958 w 958"/>
                <a:gd name="T11" fmla="*/ 121 h 343"/>
                <a:gd name="T12" fmla="*/ 869 w 958"/>
                <a:gd name="T13" fmla="*/ 247 h 343"/>
                <a:gd name="T14" fmla="*/ 799 w 958"/>
                <a:gd name="T15" fmla="*/ 203 h 343"/>
                <a:gd name="T16" fmla="*/ 725 w 958"/>
                <a:gd name="T17" fmla="*/ 169 h 343"/>
                <a:gd name="T18" fmla="*/ 650 w 958"/>
                <a:gd name="T19" fmla="*/ 145 h 343"/>
                <a:gd name="T20" fmla="*/ 572 w 958"/>
                <a:gd name="T21" fmla="*/ 131 h 343"/>
                <a:gd name="T22" fmla="*/ 492 w 958"/>
                <a:gd name="T23" fmla="*/ 125 h 343"/>
                <a:gd name="T24" fmla="*/ 415 w 958"/>
                <a:gd name="T25" fmla="*/ 129 h 343"/>
                <a:gd name="T26" fmla="*/ 337 w 958"/>
                <a:gd name="T27" fmla="*/ 143 h 343"/>
                <a:gd name="T28" fmla="*/ 263 w 958"/>
                <a:gd name="T29" fmla="*/ 165 h 343"/>
                <a:gd name="T30" fmla="*/ 191 w 958"/>
                <a:gd name="T31" fmla="*/ 197 h 343"/>
                <a:gd name="T32" fmla="*/ 122 w 958"/>
                <a:gd name="T33" fmla="*/ 237 h 343"/>
                <a:gd name="T34" fmla="*/ 60 w 958"/>
                <a:gd name="T35" fmla="*/ 287 h 343"/>
                <a:gd name="T36" fmla="*/ 0 w 958"/>
                <a:gd name="T37" fmla="*/ 343 h 343"/>
                <a:gd name="T38" fmla="*/ 42 w 958"/>
                <a:gd name="T39" fmla="*/ 277 h 343"/>
                <a:gd name="T40" fmla="*/ 94 w 958"/>
                <a:gd name="T41" fmla="*/ 213 h 343"/>
                <a:gd name="T42" fmla="*/ 152 w 958"/>
                <a:gd name="T43" fmla="*/ 157 h 343"/>
                <a:gd name="T44" fmla="*/ 215 w 958"/>
                <a:gd name="T45" fmla="*/ 109 h 343"/>
                <a:gd name="T46" fmla="*/ 283 w 958"/>
                <a:gd name="T47" fmla="*/ 69 h 343"/>
                <a:gd name="T48" fmla="*/ 355 w 958"/>
                <a:gd name="T49" fmla="*/ 40 h 343"/>
                <a:gd name="T50" fmla="*/ 430 w 958"/>
                <a:gd name="T51" fmla="*/ 18 h 343"/>
                <a:gd name="T52" fmla="*/ 506 w 958"/>
                <a:gd name="T53" fmla="*/ 4 h 343"/>
                <a:gd name="T54" fmla="*/ 584 w 958"/>
                <a:gd name="T55" fmla="*/ 0 h 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58" h="343">
                  <a:moveTo>
                    <a:pt x="584" y="0"/>
                  </a:moveTo>
                  <a:lnTo>
                    <a:pt x="661" y="6"/>
                  </a:lnTo>
                  <a:lnTo>
                    <a:pt x="739" y="20"/>
                  </a:lnTo>
                  <a:lnTo>
                    <a:pt x="815" y="44"/>
                  </a:lnTo>
                  <a:lnTo>
                    <a:pt x="889" y="77"/>
                  </a:lnTo>
                  <a:lnTo>
                    <a:pt x="958" y="121"/>
                  </a:lnTo>
                  <a:lnTo>
                    <a:pt x="869" y="247"/>
                  </a:lnTo>
                  <a:lnTo>
                    <a:pt x="799" y="203"/>
                  </a:lnTo>
                  <a:lnTo>
                    <a:pt x="725" y="169"/>
                  </a:lnTo>
                  <a:lnTo>
                    <a:pt x="650" y="145"/>
                  </a:lnTo>
                  <a:lnTo>
                    <a:pt x="572" y="131"/>
                  </a:lnTo>
                  <a:lnTo>
                    <a:pt x="492" y="125"/>
                  </a:lnTo>
                  <a:lnTo>
                    <a:pt x="415" y="129"/>
                  </a:lnTo>
                  <a:lnTo>
                    <a:pt x="337" y="143"/>
                  </a:lnTo>
                  <a:lnTo>
                    <a:pt x="263" y="165"/>
                  </a:lnTo>
                  <a:lnTo>
                    <a:pt x="191" y="197"/>
                  </a:lnTo>
                  <a:lnTo>
                    <a:pt x="122" y="237"/>
                  </a:lnTo>
                  <a:lnTo>
                    <a:pt x="60" y="287"/>
                  </a:lnTo>
                  <a:lnTo>
                    <a:pt x="0" y="343"/>
                  </a:lnTo>
                  <a:lnTo>
                    <a:pt x="42" y="277"/>
                  </a:lnTo>
                  <a:lnTo>
                    <a:pt x="94" y="213"/>
                  </a:lnTo>
                  <a:lnTo>
                    <a:pt x="152" y="157"/>
                  </a:lnTo>
                  <a:lnTo>
                    <a:pt x="215" y="109"/>
                  </a:lnTo>
                  <a:lnTo>
                    <a:pt x="283" y="69"/>
                  </a:lnTo>
                  <a:lnTo>
                    <a:pt x="355" y="40"/>
                  </a:lnTo>
                  <a:lnTo>
                    <a:pt x="430" y="18"/>
                  </a:lnTo>
                  <a:lnTo>
                    <a:pt x="506" y="4"/>
                  </a:lnTo>
                  <a:lnTo>
                    <a:pt x="584" y="0"/>
                  </a:lnTo>
                  <a:close/>
                </a:path>
              </a:pathLst>
            </a:custGeom>
            <a:solidFill>
              <a:schemeClr val="bg1"/>
            </a:solid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27" name="Group 26"/>
          <p:cNvGrpSpPr/>
          <p:nvPr/>
        </p:nvGrpSpPr>
        <p:grpSpPr>
          <a:xfrm>
            <a:off x="8880008" y="1449130"/>
            <a:ext cx="2250509" cy="2250509"/>
            <a:chOff x="8880403" y="1448850"/>
            <a:chExt cx="2250828" cy="2250828"/>
          </a:xfrm>
        </p:grpSpPr>
        <p:sp>
          <p:nvSpPr>
            <p:cNvPr id="15" name="Rectangle 14"/>
            <p:cNvSpPr/>
            <p:nvPr>
              <p:custDataLst>
                <p:tags r:id="rId5"/>
              </p:custDataLst>
            </p:nvPr>
          </p:nvSpPr>
          <p:spPr bwMode="auto">
            <a:xfrm>
              <a:off x="8880403" y="1448850"/>
              <a:ext cx="2250828" cy="225082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70" tIns="45713" rIns="68570" bIns="45713" numCol="1" spcCol="0" rtlCol="0" fromWordArt="0" anchor="b"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Segoe UI Light"/>
                  <a:ea typeface="Calibri"/>
                  <a:cs typeface="Times New Roman"/>
                </a:rPr>
                <a:t>Connectivity</a:t>
              </a:r>
              <a:endParaRPr kumimoji="0" lang="en-US" sz="2400" b="0" i="0" u="none" strike="noStrike" kern="1200" cap="none" spc="0" normalizeH="0" baseline="0" noProof="0" dirty="0">
                <a:ln>
                  <a:noFill/>
                </a:ln>
                <a:gradFill flip="none" rotWithShape="1">
                  <a:gsLst>
                    <a:gs pos="0">
                      <a:srgbClr val="FFFFFF"/>
                    </a:gs>
                    <a:gs pos="100000">
                      <a:srgbClr val="FFFFFF"/>
                    </a:gs>
                  </a:gsLst>
                  <a:lin ang="5400000" scaled="0"/>
                  <a:tileRect/>
                </a:gradFill>
                <a:effectLst/>
                <a:uLnTx/>
                <a:uFillTx/>
                <a:latin typeface="Segoe UI Light"/>
                <a:ea typeface="Segoe UI" pitchFamily="34" charset="0"/>
                <a:cs typeface="Segoe UI" pitchFamily="34" charset="0"/>
              </a:endParaRPr>
            </a:p>
          </p:txBody>
        </p:sp>
        <p:sp>
          <p:nvSpPr>
            <p:cNvPr id="201" name="Freeform 200"/>
            <p:cNvSpPr/>
            <p:nvPr/>
          </p:nvSpPr>
          <p:spPr bwMode="auto">
            <a:xfrm rot="18900000">
              <a:off x="9583309" y="2044816"/>
              <a:ext cx="667320" cy="676621"/>
            </a:xfrm>
            <a:custGeom>
              <a:avLst/>
              <a:gdLst/>
              <a:ahLst/>
              <a:cxnLst/>
              <a:rect l="l" t="t" r="r" b="b"/>
              <a:pathLst>
                <a:path w="3268282" h="3314699">
                  <a:moveTo>
                    <a:pt x="451849" y="2396637"/>
                  </a:moveTo>
                  <a:cubicBezTo>
                    <a:pt x="700038" y="2396637"/>
                    <a:pt x="901235" y="2597834"/>
                    <a:pt x="901235" y="2846023"/>
                  </a:cubicBezTo>
                  <a:cubicBezTo>
                    <a:pt x="901235" y="3094212"/>
                    <a:pt x="700038" y="3295409"/>
                    <a:pt x="451849" y="3295409"/>
                  </a:cubicBezTo>
                  <a:cubicBezTo>
                    <a:pt x="203660" y="3295409"/>
                    <a:pt x="2463" y="3094212"/>
                    <a:pt x="2463" y="2846023"/>
                  </a:cubicBezTo>
                  <a:cubicBezTo>
                    <a:pt x="2463" y="2597834"/>
                    <a:pt x="203660" y="2396637"/>
                    <a:pt x="451849" y="2396637"/>
                  </a:cubicBezTo>
                  <a:close/>
                  <a:moveTo>
                    <a:pt x="2707" y="1129373"/>
                  </a:moveTo>
                  <a:cubicBezTo>
                    <a:pt x="524657" y="1158674"/>
                    <a:pt x="2024403" y="1366642"/>
                    <a:pt x="2178926" y="3314699"/>
                  </a:cubicBezTo>
                  <a:lnTo>
                    <a:pt x="1524580" y="3296817"/>
                  </a:lnTo>
                  <a:cubicBezTo>
                    <a:pt x="1446380" y="2770848"/>
                    <a:pt x="1270669" y="1868395"/>
                    <a:pt x="215" y="1757141"/>
                  </a:cubicBezTo>
                  <a:cubicBezTo>
                    <a:pt x="1876" y="1552868"/>
                    <a:pt x="1046" y="1333646"/>
                    <a:pt x="2707" y="1129373"/>
                  </a:cubicBezTo>
                  <a:close/>
                  <a:moveTo>
                    <a:pt x="3954" y="0"/>
                  </a:moveTo>
                  <a:cubicBezTo>
                    <a:pt x="786879" y="44444"/>
                    <a:pt x="3145912" y="457582"/>
                    <a:pt x="3268282" y="3314699"/>
                  </a:cubicBezTo>
                  <a:lnTo>
                    <a:pt x="2636314" y="3287576"/>
                  </a:lnTo>
                  <a:cubicBezTo>
                    <a:pt x="2585523" y="2579307"/>
                    <a:pt x="2145827" y="703239"/>
                    <a:pt x="0" y="648026"/>
                  </a:cubicBezTo>
                  <a:cubicBezTo>
                    <a:pt x="2492" y="338185"/>
                    <a:pt x="1462" y="309841"/>
                    <a:pt x="3954"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marL="0" marR="0" lvl="0" indent="0" algn="ctr" defTabSz="913924"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5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8" name="Group 27"/>
          <p:cNvGrpSpPr/>
          <p:nvPr/>
        </p:nvGrpSpPr>
        <p:grpSpPr>
          <a:xfrm>
            <a:off x="6629499" y="3699640"/>
            <a:ext cx="2250509" cy="2250509"/>
            <a:chOff x="6629575" y="3699678"/>
            <a:chExt cx="2250828" cy="2250828"/>
          </a:xfrm>
        </p:grpSpPr>
        <p:sp>
          <p:nvSpPr>
            <p:cNvPr id="16" name="Rectangle 15"/>
            <p:cNvSpPr/>
            <p:nvPr>
              <p:custDataLst>
                <p:tags r:id="rId4"/>
              </p:custDataLst>
            </p:nvPr>
          </p:nvSpPr>
          <p:spPr bwMode="auto">
            <a:xfrm>
              <a:off x="6629575" y="3699678"/>
              <a:ext cx="2250828" cy="225082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70" tIns="45713" rIns="68570" bIns="45713" numCol="1" spcCol="0" rtlCol="0" fromWordArt="0" anchor="b"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Segoe UI Light"/>
                  <a:ea typeface="Calibri"/>
                  <a:cs typeface="Times New Roman"/>
                </a:rPr>
                <a:t>Data</a:t>
              </a:r>
              <a:endParaRPr kumimoji="0" lang="en-US" sz="2400" b="0" i="0" u="none" strike="noStrike" kern="1200" cap="none" spc="0" normalizeH="0" baseline="0" noProof="0" dirty="0">
                <a:ln>
                  <a:noFill/>
                </a:ln>
                <a:gradFill flip="none" rotWithShape="1">
                  <a:gsLst>
                    <a:gs pos="0">
                      <a:srgbClr val="FFFFFF"/>
                    </a:gs>
                    <a:gs pos="100000">
                      <a:srgbClr val="FFFFFF"/>
                    </a:gs>
                  </a:gsLst>
                  <a:lin ang="5400000" scaled="0"/>
                  <a:tileRect/>
                </a:gradFill>
                <a:effectLst/>
                <a:uLnTx/>
                <a:uFillTx/>
                <a:latin typeface="Segoe UI Light"/>
                <a:ea typeface="Segoe UI" pitchFamily="34" charset="0"/>
                <a:cs typeface="Segoe UI" pitchFamily="34" charset="0"/>
              </a:endParaRPr>
            </a:p>
          </p:txBody>
        </p:sp>
        <p:sp>
          <p:nvSpPr>
            <p:cNvPr id="202" name="icon  BINARY"/>
            <p:cNvSpPr>
              <a:spLocks noChangeAspect="1" noEditPoints="1"/>
            </p:cNvSpPr>
            <p:nvPr/>
          </p:nvSpPr>
          <p:spPr bwMode="auto">
            <a:xfrm>
              <a:off x="7295077" y="4388277"/>
              <a:ext cx="937878" cy="769686"/>
            </a:xfrm>
            <a:custGeom>
              <a:avLst/>
              <a:gdLst>
                <a:gd name="T0" fmla="*/ 64 w 275"/>
                <a:gd name="T1" fmla="*/ 55 h 226"/>
                <a:gd name="T2" fmla="*/ 65 w 275"/>
                <a:gd name="T3" fmla="*/ 0 h 226"/>
                <a:gd name="T4" fmla="*/ 64 w 275"/>
                <a:gd name="T5" fmla="*/ 9 h 226"/>
                <a:gd name="T6" fmla="*/ 72 w 275"/>
                <a:gd name="T7" fmla="*/ 28 h 226"/>
                <a:gd name="T8" fmla="*/ 96 w 275"/>
                <a:gd name="T9" fmla="*/ 45 h 226"/>
                <a:gd name="T10" fmla="*/ 96 w 275"/>
                <a:gd name="T11" fmla="*/ 15 h 226"/>
                <a:gd name="T12" fmla="*/ 119 w 275"/>
                <a:gd name="T13" fmla="*/ 45 h 226"/>
                <a:gd name="T14" fmla="*/ 178 w 275"/>
                <a:gd name="T15" fmla="*/ 54 h 226"/>
                <a:gd name="T16" fmla="*/ 155 w 275"/>
                <a:gd name="T17" fmla="*/ 45 h 226"/>
                <a:gd name="T18" fmla="*/ 144 w 275"/>
                <a:gd name="T19" fmla="*/ 5 h 226"/>
                <a:gd name="T20" fmla="*/ 178 w 275"/>
                <a:gd name="T21" fmla="*/ 45 h 226"/>
                <a:gd name="T22" fmla="*/ 222 w 275"/>
                <a:gd name="T23" fmla="*/ 48 h 226"/>
                <a:gd name="T24" fmla="*/ 194 w 275"/>
                <a:gd name="T25" fmla="*/ 7 h 226"/>
                <a:gd name="T26" fmla="*/ 215 w 275"/>
                <a:gd name="T27" fmla="*/ 28 h 226"/>
                <a:gd name="T28" fmla="*/ 208 w 275"/>
                <a:gd name="T29" fmla="*/ 46 h 226"/>
                <a:gd name="T30" fmla="*/ 269 w 275"/>
                <a:gd name="T31" fmla="*/ 48 h 226"/>
                <a:gd name="T32" fmla="*/ 242 w 275"/>
                <a:gd name="T33" fmla="*/ 7 h 226"/>
                <a:gd name="T34" fmla="*/ 263 w 275"/>
                <a:gd name="T35" fmla="*/ 28 h 226"/>
                <a:gd name="T36" fmla="*/ 256 w 275"/>
                <a:gd name="T37" fmla="*/ 46 h 226"/>
                <a:gd name="T38" fmla="*/ 0 w 275"/>
                <a:gd name="T39" fmla="*/ 140 h 226"/>
                <a:gd name="T40" fmla="*/ 11 w 275"/>
                <a:gd name="T41" fmla="*/ 98 h 226"/>
                <a:gd name="T42" fmla="*/ 23 w 275"/>
                <a:gd name="T43" fmla="*/ 85 h 226"/>
                <a:gd name="T44" fmla="*/ 34 w 275"/>
                <a:gd name="T45" fmla="*/ 140 h 226"/>
                <a:gd name="T46" fmla="*/ 64 w 275"/>
                <a:gd name="T47" fmla="*/ 141 h 226"/>
                <a:gd name="T48" fmla="*/ 65 w 275"/>
                <a:gd name="T49" fmla="*/ 85 h 226"/>
                <a:gd name="T50" fmla="*/ 64 w 275"/>
                <a:gd name="T51" fmla="*/ 94 h 226"/>
                <a:gd name="T52" fmla="*/ 71 w 275"/>
                <a:gd name="T53" fmla="*/ 113 h 226"/>
                <a:gd name="T54" fmla="*/ 111 w 275"/>
                <a:gd name="T55" fmla="*/ 141 h 226"/>
                <a:gd name="T56" fmla="*/ 112 w 275"/>
                <a:gd name="T57" fmla="*/ 85 h 226"/>
                <a:gd name="T58" fmla="*/ 112 w 275"/>
                <a:gd name="T59" fmla="*/ 94 h 226"/>
                <a:gd name="T60" fmla="*/ 119 w 275"/>
                <a:gd name="T61" fmla="*/ 113 h 226"/>
                <a:gd name="T62" fmla="*/ 145 w 275"/>
                <a:gd name="T63" fmla="*/ 130 h 226"/>
                <a:gd name="T64" fmla="*/ 144 w 275"/>
                <a:gd name="T65" fmla="*/ 100 h 226"/>
                <a:gd name="T66" fmla="*/ 167 w 275"/>
                <a:gd name="T67" fmla="*/ 130 h 226"/>
                <a:gd name="T68" fmla="*/ 227 w 275"/>
                <a:gd name="T69" fmla="*/ 113 h 226"/>
                <a:gd name="T70" fmla="*/ 188 w 275"/>
                <a:gd name="T71" fmla="*/ 115 h 226"/>
                <a:gd name="T72" fmla="*/ 227 w 275"/>
                <a:gd name="T73" fmla="*/ 113 h 226"/>
                <a:gd name="T74" fmla="*/ 200 w 275"/>
                <a:gd name="T75" fmla="*/ 113 h 226"/>
                <a:gd name="T76" fmla="*/ 83 w 275"/>
                <a:gd name="T77" fmla="*/ 199 h 226"/>
                <a:gd name="T78" fmla="*/ 45 w 275"/>
                <a:gd name="T79" fmla="*/ 200 h 226"/>
                <a:gd name="T80" fmla="*/ 83 w 275"/>
                <a:gd name="T81" fmla="*/ 199 h 226"/>
                <a:gd name="T82" fmla="*/ 56 w 275"/>
                <a:gd name="T83" fmla="*/ 200 h 226"/>
                <a:gd name="T84" fmla="*/ 132 w 275"/>
                <a:gd name="T85" fmla="*/ 199 h 226"/>
                <a:gd name="T86" fmla="*/ 93 w 275"/>
                <a:gd name="T87" fmla="*/ 200 h 226"/>
                <a:gd name="T88" fmla="*/ 132 w 275"/>
                <a:gd name="T89" fmla="*/ 199 h 226"/>
                <a:gd name="T90" fmla="*/ 105 w 275"/>
                <a:gd name="T91" fmla="*/ 200 h 226"/>
                <a:gd name="T92" fmla="*/ 178 w 275"/>
                <a:gd name="T93" fmla="*/ 225 h 226"/>
                <a:gd name="T94" fmla="*/ 155 w 275"/>
                <a:gd name="T95" fmla="*/ 216 h 226"/>
                <a:gd name="T96" fmla="*/ 144 w 275"/>
                <a:gd name="T97" fmla="*/ 176 h 226"/>
                <a:gd name="T98" fmla="*/ 178 w 275"/>
                <a:gd name="T99" fmla="*/ 216 h 226"/>
                <a:gd name="T100" fmla="*/ 222 w 275"/>
                <a:gd name="T101" fmla="*/ 220 h 226"/>
                <a:gd name="T102" fmla="*/ 194 w 275"/>
                <a:gd name="T103" fmla="*/ 178 h 226"/>
                <a:gd name="T104" fmla="*/ 215 w 275"/>
                <a:gd name="T105" fmla="*/ 199 h 226"/>
                <a:gd name="T106" fmla="*/ 208 w 275"/>
                <a:gd name="T107" fmla="*/ 218 h 226"/>
                <a:gd name="T108" fmla="*/ 240 w 275"/>
                <a:gd name="T109" fmla="*/ 225 h 226"/>
                <a:gd name="T110" fmla="*/ 252 w 275"/>
                <a:gd name="T111" fmla="*/ 183 h 226"/>
                <a:gd name="T112" fmla="*/ 263 w 275"/>
                <a:gd name="T113" fmla="*/ 172 h 226"/>
                <a:gd name="T114" fmla="*/ 274 w 275"/>
                <a:gd name="T115" fmla="*/ 225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75" h="226">
                  <a:moveTo>
                    <a:pt x="83" y="27"/>
                  </a:moveTo>
                  <a:cubicBezTo>
                    <a:pt x="83" y="36"/>
                    <a:pt x="82" y="44"/>
                    <a:pt x="78" y="48"/>
                  </a:cubicBezTo>
                  <a:cubicBezTo>
                    <a:pt x="75" y="53"/>
                    <a:pt x="70" y="55"/>
                    <a:pt x="64" y="55"/>
                  </a:cubicBezTo>
                  <a:cubicBezTo>
                    <a:pt x="51" y="55"/>
                    <a:pt x="45" y="46"/>
                    <a:pt x="45" y="28"/>
                  </a:cubicBezTo>
                  <a:cubicBezTo>
                    <a:pt x="45" y="19"/>
                    <a:pt x="46" y="13"/>
                    <a:pt x="51" y="7"/>
                  </a:cubicBezTo>
                  <a:cubicBezTo>
                    <a:pt x="54" y="3"/>
                    <a:pt x="58" y="0"/>
                    <a:pt x="65" y="0"/>
                  </a:cubicBezTo>
                  <a:cubicBezTo>
                    <a:pt x="77" y="0"/>
                    <a:pt x="83" y="9"/>
                    <a:pt x="83" y="27"/>
                  </a:cubicBezTo>
                  <a:moveTo>
                    <a:pt x="72" y="28"/>
                  </a:moveTo>
                  <a:cubicBezTo>
                    <a:pt x="72" y="16"/>
                    <a:pt x="68" y="9"/>
                    <a:pt x="64" y="9"/>
                  </a:cubicBezTo>
                  <a:cubicBezTo>
                    <a:pt x="60" y="9"/>
                    <a:pt x="56" y="16"/>
                    <a:pt x="56" y="28"/>
                  </a:cubicBezTo>
                  <a:cubicBezTo>
                    <a:pt x="56" y="41"/>
                    <a:pt x="60" y="46"/>
                    <a:pt x="64" y="46"/>
                  </a:cubicBezTo>
                  <a:cubicBezTo>
                    <a:pt x="68" y="46"/>
                    <a:pt x="72" y="41"/>
                    <a:pt x="72" y="28"/>
                  </a:cubicBezTo>
                  <a:moveTo>
                    <a:pt x="129" y="54"/>
                  </a:moveTo>
                  <a:cubicBezTo>
                    <a:pt x="96" y="54"/>
                    <a:pt x="96" y="54"/>
                    <a:pt x="96" y="54"/>
                  </a:cubicBezTo>
                  <a:cubicBezTo>
                    <a:pt x="96" y="45"/>
                    <a:pt x="96" y="45"/>
                    <a:pt x="96" y="45"/>
                  </a:cubicBezTo>
                  <a:cubicBezTo>
                    <a:pt x="107" y="45"/>
                    <a:pt x="107" y="45"/>
                    <a:pt x="107" y="45"/>
                  </a:cubicBezTo>
                  <a:cubicBezTo>
                    <a:pt x="107" y="11"/>
                    <a:pt x="107" y="11"/>
                    <a:pt x="107" y="11"/>
                  </a:cubicBezTo>
                  <a:cubicBezTo>
                    <a:pt x="96" y="15"/>
                    <a:pt x="96" y="15"/>
                    <a:pt x="96" y="15"/>
                  </a:cubicBezTo>
                  <a:cubicBezTo>
                    <a:pt x="96" y="5"/>
                    <a:pt x="96" y="5"/>
                    <a:pt x="96" y="5"/>
                  </a:cubicBezTo>
                  <a:cubicBezTo>
                    <a:pt x="119" y="0"/>
                    <a:pt x="119" y="0"/>
                    <a:pt x="119" y="0"/>
                  </a:cubicBezTo>
                  <a:cubicBezTo>
                    <a:pt x="119" y="45"/>
                    <a:pt x="119" y="45"/>
                    <a:pt x="119" y="45"/>
                  </a:cubicBezTo>
                  <a:cubicBezTo>
                    <a:pt x="129" y="45"/>
                    <a:pt x="129" y="45"/>
                    <a:pt x="129" y="45"/>
                  </a:cubicBezTo>
                  <a:lnTo>
                    <a:pt x="129" y="54"/>
                  </a:lnTo>
                  <a:close/>
                  <a:moveTo>
                    <a:pt x="178" y="54"/>
                  </a:moveTo>
                  <a:cubicBezTo>
                    <a:pt x="144" y="54"/>
                    <a:pt x="144" y="54"/>
                    <a:pt x="144" y="54"/>
                  </a:cubicBezTo>
                  <a:cubicBezTo>
                    <a:pt x="144" y="45"/>
                    <a:pt x="144" y="45"/>
                    <a:pt x="144" y="45"/>
                  </a:cubicBezTo>
                  <a:cubicBezTo>
                    <a:pt x="155" y="45"/>
                    <a:pt x="155" y="45"/>
                    <a:pt x="155" y="45"/>
                  </a:cubicBezTo>
                  <a:cubicBezTo>
                    <a:pt x="155" y="11"/>
                    <a:pt x="155" y="11"/>
                    <a:pt x="155" y="11"/>
                  </a:cubicBezTo>
                  <a:cubicBezTo>
                    <a:pt x="144" y="15"/>
                    <a:pt x="144" y="15"/>
                    <a:pt x="144" y="15"/>
                  </a:cubicBezTo>
                  <a:cubicBezTo>
                    <a:pt x="144" y="5"/>
                    <a:pt x="144" y="5"/>
                    <a:pt x="144" y="5"/>
                  </a:cubicBezTo>
                  <a:cubicBezTo>
                    <a:pt x="167" y="0"/>
                    <a:pt x="167" y="0"/>
                    <a:pt x="167" y="0"/>
                  </a:cubicBezTo>
                  <a:cubicBezTo>
                    <a:pt x="167" y="45"/>
                    <a:pt x="167" y="45"/>
                    <a:pt x="167" y="45"/>
                  </a:cubicBezTo>
                  <a:cubicBezTo>
                    <a:pt x="178" y="45"/>
                    <a:pt x="178" y="45"/>
                    <a:pt x="178" y="45"/>
                  </a:cubicBezTo>
                  <a:lnTo>
                    <a:pt x="178" y="54"/>
                  </a:lnTo>
                  <a:close/>
                  <a:moveTo>
                    <a:pt x="227" y="27"/>
                  </a:moveTo>
                  <a:cubicBezTo>
                    <a:pt x="227" y="36"/>
                    <a:pt x="225" y="44"/>
                    <a:pt x="222" y="48"/>
                  </a:cubicBezTo>
                  <a:cubicBezTo>
                    <a:pt x="218" y="53"/>
                    <a:pt x="214" y="55"/>
                    <a:pt x="207" y="55"/>
                  </a:cubicBezTo>
                  <a:cubicBezTo>
                    <a:pt x="195" y="55"/>
                    <a:pt x="188" y="46"/>
                    <a:pt x="188" y="28"/>
                  </a:cubicBezTo>
                  <a:cubicBezTo>
                    <a:pt x="188" y="19"/>
                    <a:pt x="191" y="13"/>
                    <a:pt x="194" y="7"/>
                  </a:cubicBezTo>
                  <a:cubicBezTo>
                    <a:pt x="197" y="3"/>
                    <a:pt x="203" y="0"/>
                    <a:pt x="208" y="0"/>
                  </a:cubicBezTo>
                  <a:cubicBezTo>
                    <a:pt x="220" y="0"/>
                    <a:pt x="227" y="9"/>
                    <a:pt x="227" y="27"/>
                  </a:cubicBezTo>
                  <a:moveTo>
                    <a:pt x="215" y="28"/>
                  </a:moveTo>
                  <a:cubicBezTo>
                    <a:pt x="215" y="16"/>
                    <a:pt x="213" y="9"/>
                    <a:pt x="208" y="9"/>
                  </a:cubicBezTo>
                  <a:cubicBezTo>
                    <a:pt x="203" y="9"/>
                    <a:pt x="200" y="16"/>
                    <a:pt x="200" y="28"/>
                  </a:cubicBezTo>
                  <a:cubicBezTo>
                    <a:pt x="200" y="41"/>
                    <a:pt x="203" y="46"/>
                    <a:pt x="208" y="46"/>
                  </a:cubicBezTo>
                  <a:cubicBezTo>
                    <a:pt x="213" y="46"/>
                    <a:pt x="215" y="41"/>
                    <a:pt x="215" y="28"/>
                  </a:cubicBezTo>
                  <a:moveTo>
                    <a:pt x="275" y="27"/>
                  </a:moveTo>
                  <a:cubicBezTo>
                    <a:pt x="275" y="36"/>
                    <a:pt x="274" y="44"/>
                    <a:pt x="269" y="48"/>
                  </a:cubicBezTo>
                  <a:cubicBezTo>
                    <a:pt x="266" y="53"/>
                    <a:pt x="262" y="55"/>
                    <a:pt x="256" y="55"/>
                  </a:cubicBezTo>
                  <a:cubicBezTo>
                    <a:pt x="243" y="55"/>
                    <a:pt x="236" y="46"/>
                    <a:pt x="236" y="28"/>
                  </a:cubicBezTo>
                  <a:cubicBezTo>
                    <a:pt x="236" y="19"/>
                    <a:pt x="238" y="13"/>
                    <a:pt x="242" y="7"/>
                  </a:cubicBezTo>
                  <a:cubicBezTo>
                    <a:pt x="245" y="3"/>
                    <a:pt x="250" y="0"/>
                    <a:pt x="256" y="0"/>
                  </a:cubicBezTo>
                  <a:cubicBezTo>
                    <a:pt x="269" y="0"/>
                    <a:pt x="275" y="9"/>
                    <a:pt x="275" y="27"/>
                  </a:cubicBezTo>
                  <a:moveTo>
                    <a:pt x="263" y="28"/>
                  </a:moveTo>
                  <a:cubicBezTo>
                    <a:pt x="263" y="16"/>
                    <a:pt x="260" y="9"/>
                    <a:pt x="256" y="9"/>
                  </a:cubicBezTo>
                  <a:cubicBezTo>
                    <a:pt x="250" y="9"/>
                    <a:pt x="248" y="16"/>
                    <a:pt x="248" y="28"/>
                  </a:cubicBezTo>
                  <a:cubicBezTo>
                    <a:pt x="248" y="41"/>
                    <a:pt x="250" y="46"/>
                    <a:pt x="256" y="46"/>
                  </a:cubicBezTo>
                  <a:cubicBezTo>
                    <a:pt x="260" y="46"/>
                    <a:pt x="263" y="41"/>
                    <a:pt x="263" y="28"/>
                  </a:cubicBezTo>
                  <a:moveTo>
                    <a:pt x="34" y="140"/>
                  </a:moveTo>
                  <a:cubicBezTo>
                    <a:pt x="0" y="140"/>
                    <a:pt x="0" y="140"/>
                    <a:pt x="0" y="140"/>
                  </a:cubicBezTo>
                  <a:cubicBezTo>
                    <a:pt x="0" y="130"/>
                    <a:pt x="0" y="130"/>
                    <a:pt x="0" y="130"/>
                  </a:cubicBezTo>
                  <a:cubicBezTo>
                    <a:pt x="11" y="130"/>
                    <a:pt x="11" y="130"/>
                    <a:pt x="11" y="130"/>
                  </a:cubicBezTo>
                  <a:cubicBezTo>
                    <a:pt x="11" y="98"/>
                    <a:pt x="11" y="98"/>
                    <a:pt x="11" y="98"/>
                  </a:cubicBezTo>
                  <a:cubicBezTo>
                    <a:pt x="0" y="100"/>
                    <a:pt x="0" y="100"/>
                    <a:pt x="0" y="100"/>
                  </a:cubicBezTo>
                  <a:cubicBezTo>
                    <a:pt x="0" y="90"/>
                    <a:pt x="0" y="90"/>
                    <a:pt x="0" y="90"/>
                  </a:cubicBezTo>
                  <a:cubicBezTo>
                    <a:pt x="23" y="85"/>
                    <a:pt x="23" y="85"/>
                    <a:pt x="23" y="85"/>
                  </a:cubicBezTo>
                  <a:cubicBezTo>
                    <a:pt x="23" y="130"/>
                    <a:pt x="23" y="130"/>
                    <a:pt x="23" y="130"/>
                  </a:cubicBezTo>
                  <a:cubicBezTo>
                    <a:pt x="34" y="130"/>
                    <a:pt x="34" y="130"/>
                    <a:pt x="34" y="130"/>
                  </a:cubicBezTo>
                  <a:lnTo>
                    <a:pt x="34" y="140"/>
                  </a:lnTo>
                  <a:close/>
                  <a:moveTo>
                    <a:pt x="84" y="113"/>
                  </a:moveTo>
                  <a:cubicBezTo>
                    <a:pt x="84" y="122"/>
                    <a:pt x="81" y="129"/>
                    <a:pt x="78" y="134"/>
                  </a:cubicBezTo>
                  <a:cubicBezTo>
                    <a:pt x="75" y="139"/>
                    <a:pt x="70" y="141"/>
                    <a:pt x="64" y="141"/>
                  </a:cubicBezTo>
                  <a:cubicBezTo>
                    <a:pt x="51" y="141"/>
                    <a:pt x="45" y="132"/>
                    <a:pt x="45" y="115"/>
                  </a:cubicBezTo>
                  <a:cubicBezTo>
                    <a:pt x="45" y="104"/>
                    <a:pt x="47" y="98"/>
                    <a:pt x="50" y="93"/>
                  </a:cubicBezTo>
                  <a:cubicBezTo>
                    <a:pt x="54" y="88"/>
                    <a:pt x="58" y="85"/>
                    <a:pt x="65" y="85"/>
                  </a:cubicBezTo>
                  <a:cubicBezTo>
                    <a:pt x="77" y="85"/>
                    <a:pt x="84" y="94"/>
                    <a:pt x="84" y="113"/>
                  </a:cubicBezTo>
                  <a:moveTo>
                    <a:pt x="71" y="113"/>
                  </a:moveTo>
                  <a:cubicBezTo>
                    <a:pt x="71" y="101"/>
                    <a:pt x="69" y="94"/>
                    <a:pt x="64" y="94"/>
                  </a:cubicBezTo>
                  <a:cubicBezTo>
                    <a:pt x="59" y="94"/>
                    <a:pt x="57" y="101"/>
                    <a:pt x="57" y="113"/>
                  </a:cubicBezTo>
                  <a:cubicBezTo>
                    <a:pt x="57" y="126"/>
                    <a:pt x="59" y="132"/>
                    <a:pt x="64" y="132"/>
                  </a:cubicBezTo>
                  <a:cubicBezTo>
                    <a:pt x="69" y="132"/>
                    <a:pt x="71" y="126"/>
                    <a:pt x="71" y="113"/>
                  </a:cubicBezTo>
                  <a:moveTo>
                    <a:pt x="131" y="113"/>
                  </a:moveTo>
                  <a:cubicBezTo>
                    <a:pt x="131" y="122"/>
                    <a:pt x="129" y="129"/>
                    <a:pt x="126" y="134"/>
                  </a:cubicBezTo>
                  <a:cubicBezTo>
                    <a:pt x="122" y="139"/>
                    <a:pt x="118" y="141"/>
                    <a:pt x="111" y="141"/>
                  </a:cubicBezTo>
                  <a:cubicBezTo>
                    <a:pt x="99" y="141"/>
                    <a:pt x="92" y="132"/>
                    <a:pt x="92" y="115"/>
                  </a:cubicBezTo>
                  <a:cubicBezTo>
                    <a:pt x="92" y="104"/>
                    <a:pt x="95" y="98"/>
                    <a:pt x="98" y="93"/>
                  </a:cubicBezTo>
                  <a:cubicBezTo>
                    <a:pt x="101" y="88"/>
                    <a:pt x="106" y="85"/>
                    <a:pt x="112" y="85"/>
                  </a:cubicBezTo>
                  <a:cubicBezTo>
                    <a:pt x="125" y="85"/>
                    <a:pt x="131" y="94"/>
                    <a:pt x="131" y="113"/>
                  </a:cubicBezTo>
                  <a:moveTo>
                    <a:pt x="119" y="113"/>
                  </a:moveTo>
                  <a:cubicBezTo>
                    <a:pt x="119" y="101"/>
                    <a:pt x="117" y="94"/>
                    <a:pt x="112" y="94"/>
                  </a:cubicBezTo>
                  <a:cubicBezTo>
                    <a:pt x="107" y="94"/>
                    <a:pt x="105" y="101"/>
                    <a:pt x="105" y="113"/>
                  </a:cubicBezTo>
                  <a:cubicBezTo>
                    <a:pt x="105" y="126"/>
                    <a:pt x="107" y="132"/>
                    <a:pt x="111" y="132"/>
                  </a:cubicBezTo>
                  <a:cubicBezTo>
                    <a:pt x="117" y="132"/>
                    <a:pt x="119" y="126"/>
                    <a:pt x="119" y="113"/>
                  </a:cubicBezTo>
                  <a:moveTo>
                    <a:pt x="178" y="140"/>
                  </a:moveTo>
                  <a:cubicBezTo>
                    <a:pt x="145" y="140"/>
                    <a:pt x="145" y="140"/>
                    <a:pt x="145" y="140"/>
                  </a:cubicBezTo>
                  <a:cubicBezTo>
                    <a:pt x="145" y="130"/>
                    <a:pt x="145" y="130"/>
                    <a:pt x="145" y="130"/>
                  </a:cubicBezTo>
                  <a:cubicBezTo>
                    <a:pt x="156" y="130"/>
                    <a:pt x="156" y="130"/>
                    <a:pt x="156" y="130"/>
                  </a:cubicBezTo>
                  <a:cubicBezTo>
                    <a:pt x="156" y="98"/>
                    <a:pt x="156" y="98"/>
                    <a:pt x="156" y="98"/>
                  </a:cubicBezTo>
                  <a:cubicBezTo>
                    <a:pt x="144" y="100"/>
                    <a:pt x="144" y="100"/>
                    <a:pt x="144" y="100"/>
                  </a:cubicBezTo>
                  <a:cubicBezTo>
                    <a:pt x="144" y="90"/>
                    <a:pt x="144" y="90"/>
                    <a:pt x="144" y="90"/>
                  </a:cubicBezTo>
                  <a:cubicBezTo>
                    <a:pt x="167" y="85"/>
                    <a:pt x="167" y="85"/>
                    <a:pt x="167" y="85"/>
                  </a:cubicBezTo>
                  <a:cubicBezTo>
                    <a:pt x="167" y="130"/>
                    <a:pt x="167" y="130"/>
                    <a:pt x="167" y="130"/>
                  </a:cubicBezTo>
                  <a:cubicBezTo>
                    <a:pt x="178" y="130"/>
                    <a:pt x="178" y="130"/>
                    <a:pt x="178" y="130"/>
                  </a:cubicBezTo>
                  <a:lnTo>
                    <a:pt x="178" y="140"/>
                  </a:lnTo>
                  <a:close/>
                  <a:moveTo>
                    <a:pt x="227" y="113"/>
                  </a:moveTo>
                  <a:cubicBezTo>
                    <a:pt x="227" y="122"/>
                    <a:pt x="226" y="129"/>
                    <a:pt x="221" y="134"/>
                  </a:cubicBezTo>
                  <a:cubicBezTo>
                    <a:pt x="218" y="139"/>
                    <a:pt x="213" y="141"/>
                    <a:pt x="208" y="141"/>
                  </a:cubicBezTo>
                  <a:cubicBezTo>
                    <a:pt x="195" y="141"/>
                    <a:pt x="188" y="132"/>
                    <a:pt x="188" y="115"/>
                  </a:cubicBezTo>
                  <a:cubicBezTo>
                    <a:pt x="188" y="104"/>
                    <a:pt x="190" y="98"/>
                    <a:pt x="193" y="93"/>
                  </a:cubicBezTo>
                  <a:cubicBezTo>
                    <a:pt x="197" y="88"/>
                    <a:pt x="202" y="85"/>
                    <a:pt x="208" y="85"/>
                  </a:cubicBezTo>
                  <a:cubicBezTo>
                    <a:pt x="221" y="85"/>
                    <a:pt x="227" y="94"/>
                    <a:pt x="227" y="113"/>
                  </a:cubicBezTo>
                  <a:moveTo>
                    <a:pt x="215" y="113"/>
                  </a:moveTo>
                  <a:cubicBezTo>
                    <a:pt x="215" y="101"/>
                    <a:pt x="212" y="94"/>
                    <a:pt x="208" y="94"/>
                  </a:cubicBezTo>
                  <a:cubicBezTo>
                    <a:pt x="202" y="94"/>
                    <a:pt x="200" y="101"/>
                    <a:pt x="200" y="113"/>
                  </a:cubicBezTo>
                  <a:cubicBezTo>
                    <a:pt x="200" y="126"/>
                    <a:pt x="202" y="132"/>
                    <a:pt x="208" y="132"/>
                  </a:cubicBezTo>
                  <a:cubicBezTo>
                    <a:pt x="212" y="132"/>
                    <a:pt x="215" y="126"/>
                    <a:pt x="215" y="113"/>
                  </a:cubicBezTo>
                  <a:moveTo>
                    <a:pt x="83" y="199"/>
                  </a:moveTo>
                  <a:cubicBezTo>
                    <a:pt x="83" y="207"/>
                    <a:pt x="82" y="214"/>
                    <a:pt x="78" y="220"/>
                  </a:cubicBezTo>
                  <a:cubicBezTo>
                    <a:pt x="75" y="224"/>
                    <a:pt x="70" y="226"/>
                    <a:pt x="64" y="226"/>
                  </a:cubicBezTo>
                  <a:cubicBezTo>
                    <a:pt x="51" y="226"/>
                    <a:pt x="45" y="218"/>
                    <a:pt x="45" y="200"/>
                  </a:cubicBezTo>
                  <a:cubicBezTo>
                    <a:pt x="45" y="191"/>
                    <a:pt x="46" y="183"/>
                    <a:pt x="51" y="178"/>
                  </a:cubicBezTo>
                  <a:cubicBezTo>
                    <a:pt x="54" y="174"/>
                    <a:pt x="58" y="172"/>
                    <a:pt x="65" y="172"/>
                  </a:cubicBezTo>
                  <a:cubicBezTo>
                    <a:pt x="77" y="172"/>
                    <a:pt x="83" y="181"/>
                    <a:pt x="83" y="199"/>
                  </a:cubicBezTo>
                  <a:moveTo>
                    <a:pt x="72" y="199"/>
                  </a:moveTo>
                  <a:cubicBezTo>
                    <a:pt x="72" y="186"/>
                    <a:pt x="68" y="181"/>
                    <a:pt x="64" y="181"/>
                  </a:cubicBezTo>
                  <a:cubicBezTo>
                    <a:pt x="60" y="181"/>
                    <a:pt x="56" y="186"/>
                    <a:pt x="56" y="200"/>
                  </a:cubicBezTo>
                  <a:cubicBezTo>
                    <a:pt x="56" y="211"/>
                    <a:pt x="60" y="218"/>
                    <a:pt x="64" y="218"/>
                  </a:cubicBezTo>
                  <a:cubicBezTo>
                    <a:pt x="68" y="218"/>
                    <a:pt x="72" y="211"/>
                    <a:pt x="72" y="199"/>
                  </a:cubicBezTo>
                  <a:moveTo>
                    <a:pt x="132" y="199"/>
                  </a:moveTo>
                  <a:cubicBezTo>
                    <a:pt x="132" y="207"/>
                    <a:pt x="129" y="214"/>
                    <a:pt x="126" y="220"/>
                  </a:cubicBezTo>
                  <a:cubicBezTo>
                    <a:pt x="123" y="224"/>
                    <a:pt x="118" y="226"/>
                    <a:pt x="112" y="226"/>
                  </a:cubicBezTo>
                  <a:cubicBezTo>
                    <a:pt x="99" y="226"/>
                    <a:pt x="93" y="218"/>
                    <a:pt x="93" y="200"/>
                  </a:cubicBezTo>
                  <a:cubicBezTo>
                    <a:pt x="93" y="191"/>
                    <a:pt x="95" y="183"/>
                    <a:pt x="98" y="178"/>
                  </a:cubicBezTo>
                  <a:cubicBezTo>
                    <a:pt x="102" y="174"/>
                    <a:pt x="106" y="172"/>
                    <a:pt x="113" y="172"/>
                  </a:cubicBezTo>
                  <a:cubicBezTo>
                    <a:pt x="125" y="172"/>
                    <a:pt x="132" y="181"/>
                    <a:pt x="132" y="199"/>
                  </a:cubicBezTo>
                  <a:moveTo>
                    <a:pt x="119" y="199"/>
                  </a:moveTo>
                  <a:cubicBezTo>
                    <a:pt x="119" y="186"/>
                    <a:pt x="117" y="181"/>
                    <a:pt x="112" y="181"/>
                  </a:cubicBezTo>
                  <a:cubicBezTo>
                    <a:pt x="107" y="181"/>
                    <a:pt x="105" y="186"/>
                    <a:pt x="105" y="200"/>
                  </a:cubicBezTo>
                  <a:cubicBezTo>
                    <a:pt x="105" y="211"/>
                    <a:pt x="107" y="218"/>
                    <a:pt x="112" y="218"/>
                  </a:cubicBezTo>
                  <a:cubicBezTo>
                    <a:pt x="117" y="218"/>
                    <a:pt x="119" y="211"/>
                    <a:pt x="119" y="199"/>
                  </a:cubicBezTo>
                  <a:moveTo>
                    <a:pt x="178" y="225"/>
                  </a:moveTo>
                  <a:cubicBezTo>
                    <a:pt x="144" y="225"/>
                    <a:pt x="144" y="225"/>
                    <a:pt x="144" y="225"/>
                  </a:cubicBezTo>
                  <a:cubicBezTo>
                    <a:pt x="144" y="216"/>
                    <a:pt x="144" y="216"/>
                    <a:pt x="144" y="216"/>
                  </a:cubicBezTo>
                  <a:cubicBezTo>
                    <a:pt x="155" y="216"/>
                    <a:pt x="155" y="216"/>
                    <a:pt x="155" y="216"/>
                  </a:cubicBezTo>
                  <a:cubicBezTo>
                    <a:pt x="155" y="183"/>
                    <a:pt x="155" y="183"/>
                    <a:pt x="155" y="183"/>
                  </a:cubicBezTo>
                  <a:cubicBezTo>
                    <a:pt x="144" y="185"/>
                    <a:pt x="144" y="185"/>
                    <a:pt x="144" y="185"/>
                  </a:cubicBezTo>
                  <a:cubicBezTo>
                    <a:pt x="144" y="176"/>
                    <a:pt x="144" y="176"/>
                    <a:pt x="144" y="176"/>
                  </a:cubicBezTo>
                  <a:cubicBezTo>
                    <a:pt x="167" y="172"/>
                    <a:pt x="167" y="172"/>
                    <a:pt x="167" y="172"/>
                  </a:cubicBezTo>
                  <a:cubicBezTo>
                    <a:pt x="167" y="216"/>
                    <a:pt x="167" y="216"/>
                    <a:pt x="167" y="216"/>
                  </a:cubicBezTo>
                  <a:cubicBezTo>
                    <a:pt x="178" y="216"/>
                    <a:pt x="178" y="216"/>
                    <a:pt x="178" y="216"/>
                  </a:cubicBezTo>
                  <a:lnTo>
                    <a:pt x="178" y="225"/>
                  </a:lnTo>
                  <a:close/>
                  <a:moveTo>
                    <a:pt x="227" y="199"/>
                  </a:moveTo>
                  <a:cubicBezTo>
                    <a:pt x="227" y="207"/>
                    <a:pt x="225" y="214"/>
                    <a:pt x="222" y="220"/>
                  </a:cubicBezTo>
                  <a:cubicBezTo>
                    <a:pt x="218" y="224"/>
                    <a:pt x="214" y="226"/>
                    <a:pt x="207" y="226"/>
                  </a:cubicBezTo>
                  <a:cubicBezTo>
                    <a:pt x="195" y="226"/>
                    <a:pt x="188" y="218"/>
                    <a:pt x="188" y="200"/>
                  </a:cubicBezTo>
                  <a:cubicBezTo>
                    <a:pt x="188" y="191"/>
                    <a:pt x="191" y="183"/>
                    <a:pt x="194" y="178"/>
                  </a:cubicBezTo>
                  <a:cubicBezTo>
                    <a:pt x="197" y="174"/>
                    <a:pt x="203" y="172"/>
                    <a:pt x="208" y="172"/>
                  </a:cubicBezTo>
                  <a:cubicBezTo>
                    <a:pt x="220" y="172"/>
                    <a:pt x="227" y="181"/>
                    <a:pt x="227" y="199"/>
                  </a:cubicBezTo>
                  <a:moveTo>
                    <a:pt x="215" y="199"/>
                  </a:moveTo>
                  <a:cubicBezTo>
                    <a:pt x="215" y="186"/>
                    <a:pt x="213" y="181"/>
                    <a:pt x="208" y="181"/>
                  </a:cubicBezTo>
                  <a:cubicBezTo>
                    <a:pt x="203" y="181"/>
                    <a:pt x="200" y="186"/>
                    <a:pt x="200" y="200"/>
                  </a:cubicBezTo>
                  <a:cubicBezTo>
                    <a:pt x="200" y="211"/>
                    <a:pt x="203" y="218"/>
                    <a:pt x="208" y="218"/>
                  </a:cubicBezTo>
                  <a:cubicBezTo>
                    <a:pt x="213" y="218"/>
                    <a:pt x="215" y="211"/>
                    <a:pt x="215" y="199"/>
                  </a:cubicBezTo>
                  <a:moveTo>
                    <a:pt x="274" y="225"/>
                  </a:moveTo>
                  <a:cubicBezTo>
                    <a:pt x="240" y="225"/>
                    <a:pt x="240" y="225"/>
                    <a:pt x="240" y="225"/>
                  </a:cubicBezTo>
                  <a:cubicBezTo>
                    <a:pt x="240" y="216"/>
                    <a:pt x="240" y="216"/>
                    <a:pt x="240" y="216"/>
                  </a:cubicBezTo>
                  <a:cubicBezTo>
                    <a:pt x="252" y="216"/>
                    <a:pt x="252" y="216"/>
                    <a:pt x="252" y="216"/>
                  </a:cubicBezTo>
                  <a:cubicBezTo>
                    <a:pt x="252" y="183"/>
                    <a:pt x="252" y="183"/>
                    <a:pt x="252" y="183"/>
                  </a:cubicBezTo>
                  <a:cubicBezTo>
                    <a:pt x="240" y="185"/>
                    <a:pt x="240" y="185"/>
                    <a:pt x="240" y="185"/>
                  </a:cubicBezTo>
                  <a:cubicBezTo>
                    <a:pt x="240" y="176"/>
                    <a:pt x="240" y="176"/>
                    <a:pt x="240" y="176"/>
                  </a:cubicBezTo>
                  <a:cubicBezTo>
                    <a:pt x="263" y="172"/>
                    <a:pt x="263" y="172"/>
                    <a:pt x="263" y="172"/>
                  </a:cubicBezTo>
                  <a:cubicBezTo>
                    <a:pt x="263" y="216"/>
                    <a:pt x="263" y="216"/>
                    <a:pt x="263" y="216"/>
                  </a:cubicBezTo>
                  <a:cubicBezTo>
                    <a:pt x="274" y="216"/>
                    <a:pt x="274" y="216"/>
                    <a:pt x="274" y="216"/>
                  </a:cubicBezTo>
                  <a:lnTo>
                    <a:pt x="274" y="225"/>
                  </a:lnTo>
                  <a:close/>
                </a:path>
              </a:pathLst>
            </a:custGeom>
            <a:solidFill>
              <a:schemeClr val="bg1"/>
            </a:solidFill>
            <a:ln>
              <a:noFill/>
            </a:ln>
            <a:extLst/>
          </p:spPr>
          <p:txBody>
            <a:bodyPr vert="horz" wrap="square" lIns="89630" tIns="44814" rIns="89630" bIns="44814" numCol="1" anchor="t" anchorCtr="0" compatLnSpc="1">
              <a:prstTxWarp prst="textNoShape">
                <a:avLst/>
              </a:prstTxWarp>
            </a:bodyPr>
            <a:lstStyle/>
            <a:p>
              <a:pPr marL="0" marR="0" lvl="0" indent="0" algn="l" defTabSz="91428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9" name="Group 28"/>
          <p:cNvGrpSpPr/>
          <p:nvPr/>
        </p:nvGrpSpPr>
        <p:grpSpPr>
          <a:xfrm>
            <a:off x="8905346" y="3699640"/>
            <a:ext cx="2250509" cy="2250509"/>
            <a:chOff x="8880403" y="3699678"/>
            <a:chExt cx="2250828" cy="2250828"/>
          </a:xfrm>
        </p:grpSpPr>
        <p:sp>
          <p:nvSpPr>
            <p:cNvPr id="17" name="Rectangle 16"/>
            <p:cNvSpPr/>
            <p:nvPr>
              <p:custDataLst>
                <p:tags r:id="rId3"/>
              </p:custDataLst>
            </p:nvPr>
          </p:nvSpPr>
          <p:spPr bwMode="auto">
            <a:xfrm>
              <a:off x="8880403" y="3699678"/>
              <a:ext cx="2250828" cy="22508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70" tIns="45713" rIns="68570" bIns="45713" numCol="1" spcCol="0" rtlCol="0" fromWordArt="0" anchor="b"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Segoe UI Light"/>
                  <a:ea typeface="Calibri"/>
                  <a:cs typeface="Times New Roman"/>
                </a:rPr>
                <a:t>Analytics</a:t>
              </a:r>
              <a:endParaRPr kumimoji="0" lang="en-US" sz="2400" b="0" i="0" u="none" strike="noStrike" kern="1200" cap="none" spc="0" normalizeH="0" baseline="0" noProof="0" dirty="0">
                <a:ln>
                  <a:noFill/>
                </a:ln>
                <a:gradFill flip="none" rotWithShape="1">
                  <a:gsLst>
                    <a:gs pos="0">
                      <a:srgbClr val="FFFFFF"/>
                    </a:gs>
                    <a:gs pos="100000">
                      <a:srgbClr val="FFFFFF"/>
                    </a:gs>
                  </a:gsLst>
                  <a:lin ang="5400000" scaled="0"/>
                  <a:tileRect/>
                </a:gradFill>
                <a:effectLst/>
                <a:uLnTx/>
                <a:uFillTx/>
                <a:latin typeface="Segoe UI Light"/>
                <a:ea typeface="Segoe UI" pitchFamily="34" charset="0"/>
                <a:cs typeface="Segoe UI" pitchFamily="34" charset="0"/>
              </a:endParaRPr>
            </a:p>
          </p:txBody>
        </p:sp>
        <p:grpSp>
          <p:nvGrpSpPr>
            <p:cNvPr id="203" name="Group 202"/>
            <p:cNvGrpSpPr/>
            <p:nvPr/>
          </p:nvGrpSpPr>
          <p:grpSpPr>
            <a:xfrm>
              <a:off x="9407483" y="4260621"/>
              <a:ext cx="1196667" cy="897342"/>
              <a:chOff x="13821543" y="-831838"/>
              <a:chExt cx="7109631" cy="5331283"/>
            </a:xfrm>
            <a:solidFill>
              <a:schemeClr val="bg1"/>
            </a:solidFill>
          </p:grpSpPr>
          <p:sp>
            <p:nvSpPr>
              <p:cNvPr id="204" name="Freeform 6"/>
              <p:cNvSpPr>
                <a:spLocks noChangeAspect="1" noEditPoints="1"/>
              </p:cNvSpPr>
              <p:nvPr/>
            </p:nvSpPr>
            <p:spPr bwMode="gray">
              <a:xfrm>
                <a:off x="13821543" y="-831838"/>
                <a:ext cx="7109631" cy="5331283"/>
              </a:xfrm>
              <a:custGeom>
                <a:avLst/>
                <a:gdLst>
                  <a:gd name="T0" fmla="*/ 0 w 824"/>
                  <a:gd name="T1" fmla="*/ 16 h 620"/>
                  <a:gd name="T2" fmla="*/ 808 w 824"/>
                  <a:gd name="T3" fmla="*/ 620 h 620"/>
                  <a:gd name="T4" fmla="*/ 808 w 824"/>
                  <a:gd name="T5" fmla="*/ 0 h 620"/>
                  <a:gd name="T6" fmla="*/ 71 w 824"/>
                  <a:gd name="T7" fmla="*/ 546 h 620"/>
                  <a:gd name="T8" fmla="*/ 267 w 824"/>
                  <a:gd name="T9" fmla="*/ 546 h 620"/>
                  <a:gd name="T10" fmla="*/ 76 w 824"/>
                  <a:gd name="T11" fmla="*/ 504 h 620"/>
                  <a:gd name="T12" fmla="*/ 262 w 824"/>
                  <a:gd name="T13" fmla="*/ 492 h 620"/>
                  <a:gd name="T14" fmla="*/ 262 w 824"/>
                  <a:gd name="T15" fmla="*/ 460 h 620"/>
                  <a:gd name="T16" fmla="*/ 76 w 824"/>
                  <a:gd name="T17" fmla="*/ 448 h 620"/>
                  <a:gd name="T18" fmla="*/ 262 w 824"/>
                  <a:gd name="T19" fmla="*/ 460 h 620"/>
                  <a:gd name="T20" fmla="*/ 71 w 824"/>
                  <a:gd name="T21" fmla="*/ 410 h 620"/>
                  <a:gd name="T22" fmla="*/ 267 w 824"/>
                  <a:gd name="T23" fmla="*/ 410 h 620"/>
                  <a:gd name="T24" fmla="*/ 76 w 824"/>
                  <a:gd name="T25" fmla="*/ 368 h 620"/>
                  <a:gd name="T26" fmla="*/ 262 w 824"/>
                  <a:gd name="T27" fmla="*/ 356 h 620"/>
                  <a:gd name="T28" fmla="*/ 262 w 824"/>
                  <a:gd name="T29" fmla="*/ 324 h 620"/>
                  <a:gd name="T30" fmla="*/ 76 w 824"/>
                  <a:gd name="T31" fmla="*/ 312 h 620"/>
                  <a:gd name="T32" fmla="*/ 262 w 824"/>
                  <a:gd name="T33" fmla="*/ 324 h 620"/>
                  <a:gd name="T34" fmla="*/ 303 w 824"/>
                  <a:gd name="T35" fmla="*/ 546 h 620"/>
                  <a:gd name="T36" fmla="*/ 499 w 824"/>
                  <a:gd name="T37" fmla="*/ 546 h 620"/>
                  <a:gd name="T38" fmla="*/ 308 w 824"/>
                  <a:gd name="T39" fmla="*/ 504 h 620"/>
                  <a:gd name="T40" fmla="*/ 494 w 824"/>
                  <a:gd name="T41" fmla="*/ 492 h 620"/>
                  <a:gd name="T42" fmla="*/ 494 w 824"/>
                  <a:gd name="T43" fmla="*/ 460 h 620"/>
                  <a:gd name="T44" fmla="*/ 308 w 824"/>
                  <a:gd name="T45" fmla="*/ 448 h 620"/>
                  <a:gd name="T46" fmla="*/ 494 w 824"/>
                  <a:gd name="T47" fmla="*/ 460 h 620"/>
                  <a:gd name="T48" fmla="*/ 303 w 824"/>
                  <a:gd name="T49" fmla="*/ 410 h 620"/>
                  <a:gd name="T50" fmla="*/ 499 w 824"/>
                  <a:gd name="T51" fmla="*/ 410 h 620"/>
                  <a:gd name="T52" fmla="*/ 308 w 824"/>
                  <a:gd name="T53" fmla="*/ 368 h 620"/>
                  <a:gd name="T54" fmla="*/ 494 w 824"/>
                  <a:gd name="T55" fmla="*/ 356 h 620"/>
                  <a:gd name="T56" fmla="*/ 494 w 824"/>
                  <a:gd name="T57" fmla="*/ 324 h 620"/>
                  <a:gd name="T58" fmla="*/ 308 w 824"/>
                  <a:gd name="T59" fmla="*/ 312 h 620"/>
                  <a:gd name="T60" fmla="*/ 494 w 824"/>
                  <a:gd name="T61" fmla="*/ 324 h 620"/>
                  <a:gd name="T62" fmla="*/ 71 w 824"/>
                  <a:gd name="T63" fmla="*/ 274 h 620"/>
                  <a:gd name="T64" fmla="*/ 499 w 824"/>
                  <a:gd name="T65" fmla="*/ 274 h 620"/>
                  <a:gd name="T66" fmla="*/ 76 w 824"/>
                  <a:gd name="T67" fmla="*/ 232 h 620"/>
                  <a:gd name="T68" fmla="*/ 494 w 824"/>
                  <a:gd name="T69" fmla="*/ 220 h 620"/>
                  <a:gd name="T70" fmla="*/ 500 w 824"/>
                  <a:gd name="T71" fmla="*/ 114 h 620"/>
                  <a:gd name="T72" fmla="*/ 64 w 824"/>
                  <a:gd name="T73" fmla="*/ 114 h 620"/>
                  <a:gd name="T74" fmla="*/ 478 w 824"/>
                  <a:gd name="T75" fmla="*/ 76 h 620"/>
                  <a:gd name="T76" fmla="*/ 672 w 824"/>
                  <a:gd name="T77" fmla="*/ 540 h 620"/>
                  <a:gd name="T78" fmla="*/ 779 w 824"/>
                  <a:gd name="T79" fmla="*/ 433 h 620"/>
                  <a:gd name="T80" fmla="*/ 553 w 824"/>
                  <a:gd name="T81" fmla="*/ 268 h 620"/>
                  <a:gd name="T82" fmla="*/ 568 w 824"/>
                  <a:gd name="T83" fmla="*/ 256 h 620"/>
                  <a:gd name="T84" fmla="*/ 582 w 824"/>
                  <a:gd name="T85" fmla="*/ 184 h 620"/>
                  <a:gd name="T86" fmla="*/ 624 w 824"/>
                  <a:gd name="T87" fmla="*/ 256 h 620"/>
                  <a:gd name="T88" fmla="*/ 640 w 824"/>
                  <a:gd name="T89" fmla="*/ 64 h 620"/>
                  <a:gd name="T90" fmla="*/ 680 w 824"/>
                  <a:gd name="T91" fmla="*/ 256 h 620"/>
                  <a:gd name="T92" fmla="*/ 697 w 824"/>
                  <a:gd name="T93" fmla="*/ 152 h 620"/>
                  <a:gd name="T94" fmla="*/ 740 w 824"/>
                  <a:gd name="T95" fmla="*/ 256 h 620"/>
                  <a:gd name="T96" fmla="*/ 755 w 824"/>
                  <a:gd name="T97" fmla="*/ 108 h 620"/>
                  <a:gd name="T98" fmla="*/ 780 w 824"/>
                  <a:gd name="T99" fmla="*/ 256 h 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824" h="620">
                    <a:moveTo>
                      <a:pt x="808" y="0"/>
                    </a:moveTo>
                    <a:cubicBezTo>
                      <a:pt x="16" y="0"/>
                      <a:pt x="16" y="0"/>
                      <a:pt x="16" y="0"/>
                    </a:cubicBezTo>
                    <a:cubicBezTo>
                      <a:pt x="7" y="0"/>
                      <a:pt x="0" y="7"/>
                      <a:pt x="0" y="16"/>
                    </a:cubicBezTo>
                    <a:cubicBezTo>
                      <a:pt x="0" y="604"/>
                      <a:pt x="0" y="604"/>
                      <a:pt x="0" y="604"/>
                    </a:cubicBezTo>
                    <a:cubicBezTo>
                      <a:pt x="0" y="613"/>
                      <a:pt x="7" y="620"/>
                      <a:pt x="16" y="620"/>
                    </a:cubicBezTo>
                    <a:cubicBezTo>
                      <a:pt x="808" y="620"/>
                      <a:pt x="808" y="620"/>
                      <a:pt x="808" y="620"/>
                    </a:cubicBezTo>
                    <a:cubicBezTo>
                      <a:pt x="817" y="620"/>
                      <a:pt x="824" y="613"/>
                      <a:pt x="824" y="604"/>
                    </a:cubicBezTo>
                    <a:cubicBezTo>
                      <a:pt x="824" y="16"/>
                      <a:pt x="824" y="16"/>
                      <a:pt x="824" y="16"/>
                    </a:cubicBezTo>
                    <a:cubicBezTo>
                      <a:pt x="824" y="7"/>
                      <a:pt x="817" y="0"/>
                      <a:pt x="808" y="0"/>
                    </a:cubicBezTo>
                    <a:close/>
                    <a:moveTo>
                      <a:pt x="262" y="552"/>
                    </a:moveTo>
                    <a:cubicBezTo>
                      <a:pt x="76" y="552"/>
                      <a:pt x="76" y="552"/>
                      <a:pt x="76" y="552"/>
                    </a:cubicBezTo>
                    <a:cubicBezTo>
                      <a:pt x="73" y="552"/>
                      <a:pt x="71" y="549"/>
                      <a:pt x="71" y="546"/>
                    </a:cubicBezTo>
                    <a:cubicBezTo>
                      <a:pt x="71" y="543"/>
                      <a:pt x="73" y="540"/>
                      <a:pt x="76" y="540"/>
                    </a:cubicBezTo>
                    <a:cubicBezTo>
                      <a:pt x="262" y="540"/>
                      <a:pt x="262" y="540"/>
                      <a:pt x="262" y="540"/>
                    </a:cubicBezTo>
                    <a:cubicBezTo>
                      <a:pt x="265" y="540"/>
                      <a:pt x="267" y="543"/>
                      <a:pt x="267" y="546"/>
                    </a:cubicBezTo>
                    <a:cubicBezTo>
                      <a:pt x="267" y="549"/>
                      <a:pt x="265" y="552"/>
                      <a:pt x="262" y="552"/>
                    </a:cubicBezTo>
                    <a:close/>
                    <a:moveTo>
                      <a:pt x="262" y="504"/>
                    </a:moveTo>
                    <a:cubicBezTo>
                      <a:pt x="76" y="504"/>
                      <a:pt x="76" y="504"/>
                      <a:pt x="76" y="504"/>
                    </a:cubicBezTo>
                    <a:cubicBezTo>
                      <a:pt x="73" y="504"/>
                      <a:pt x="71" y="501"/>
                      <a:pt x="71" y="498"/>
                    </a:cubicBezTo>
                    <a:cubicBezTo>
                      <a:pt x="71" y="495"/>
                      <a:pt x="73" y="492"/>
                      <a:pt x="76" y="492"/>
                    </a:cubicBezTo>
                    <a:cubicBezTo>
                      <a:pt x="262" y="492"/>
                      <a:pt x="262" y="492"/>
                      <a:pt x="262" y="492"/>
                    </a:cubicBezTo>
                    <a:cubicBezTo>
                      <a:pt x="265" y="492"/>
                      <a:pt x="267" y="495"/>
                      <a:pt x="267" y="498"/>
                    </a:cubicBezTo>
                    <a:cubicBezTo>
                      <a:pt x="267" y="501"/>
                      <a:pt x="265" y="504"/>
                      <a:pt x="262" y="504"/>
                    </a:cubicBezTo>
                    <a:close/>
                    <a:moveTo>
                      <a:pt x="262" y="460"/>
                    </a:moveTo>
                    <a:cubicBezTo>
                      <a:pt x="76" y="460"/>
                      <a:pt x="76" y="460"/>
                      <a:pt x="76" y="460"/>
                    </a:cubicBezTo>
                    <a:cubicBezTo>
                      <a:pt x="73" y="460"/>
                      <a:pt x="71" y="457"/>
                      <a:pt x="71" y="454"/>
                    </a:cubicBezTo>
                    <a:cubicBezTo>
                      <a:pt x="71" y="451"/>
                      <a:pt x="73" y="448"/>
                      <a:pt x="76" y="448"/>
                    </a:cubicBezTo>
                    <a:cubicBezTo>
                      <a:pt x="262" y="448"/>
                      <a:pt x="262" y="448"/>
                      <a:pt x="262" y="448"/>
                    </a:cubicBezTo>
                    <a:cubicBezTo>
                      <a:pt x="265" y="448"/>
                      <a:pt x="267" y="451"/>
                      <a:pt x="267" y="454"/>
                    </a:cubicBezTo>
                    <a:cubicBezTo>
                      <a:pt x="267" y="457"/>
                      <a:pt x="265" y="460"/>
                      <a:pt x="262" y="460"/>
                    </a:cubicBezTo>
                    <a:close/>
                    <a:moveTo>
                      <a:pt x="262" y="416"/>
                    </a:moveTo>
                    <a:cubicBezTo>
                      <a:pt x="76" y="416"/>
                      <a:pt x="76" y="416"/>
                      <a:pt x="76" y="416"/>
                    </a:cubicBezTo>
                    <a:cubicBezTo>
                      <a:pt x="73" y="416"/>
                      <a:pt x="71" y="413"/>
                      <a:pt x="71" y="410"/>
                    </a:cubicBezTo>
                    <a:cubicBezTo>
                      <a:pt x="71" y="407"/>
                      <a:pt x="73" y="404"/>
                      <a:pt x="76" y="404"/>
                    </a:cubicBezTo>
                    <a:cubicBezTo>
                      <a:pt x="262" y="404"/>
                      <a:pt x="262" y="404"/>
                      <a:pt x="262" y="404"/>
                    </a:cubicBezTo>
                    <a:cubicBezTo>
                      <a:pt x="265" y="404"/>
                      <a:pt x="267" y="407"/>
                      <a:pt x="267" y="410"/>
                    </a:cubicBezTo>
                    <a:cubicBezTo>
                      <a:pt x="267" y="413"/>
                      <a:pt x="265" y="416"/>
                      <a:pt x="262" y="416"/>
                    </a:cubicBezTo>
                    <a:close/>
                    <a:moveTo>
                      <a:pt x="262" y="368"/>
                    </a:moveTo>
                    <a:cubicBezTo>
                      <a:pt x="76" y="368"/>
                      <a:pt x="76" y="368"/>
                      <a:pt x="76" y="368"/>
                    </a:cubicBezTo>
                    <a:cubicBezTo>
                      <a:pt x="73" y="368"/>
                      <a:pt x="71" y="365"/>
                      <a:pt x="71" y="362"/>
                    </a:cubicBezTo>
                    <a:cubicBezTo>
                      <a:pt x="71" y="359"/>
                      <a:pt x="73" y="356"/>
                      <a:pt x="76" y="356"/>
                    </a:cubicBezTo>
                    <a:cubicBezTo>
                      <a:pt x="262" y="356"/>
                      <a:pt x="262" y="356"/>
                      <a:pt x="262" y="356"/>
                    </a:cubicBezTo>
                    <a:cubicBezTo>
                      <a:pt x="265" y="356"/>
                      <a:pt x="267" y="359"/>
                      <a:pt x="267" y="362"/>
                    </a:cubicBezTo>
                    <a:cubicBezTo>
                      <a:pt x="267" y="365"/>
                      <a:pt x="265" y="368"/>
                      <a:pt x="262" y="368"/>
                    </a:cubicBezTo>
                    <a:close/>
                    <a:moveTo>
                      <a:pt x="262" y="324"/>
                    </a:moveTo>
                    <a:cubicBezTo>
                      <a:pt x="76" y="324"/>
                      <a:pt x="76" y="324"/>
                      <a:pt x="76" y="324"/>
                    </a:cubicBezTo>
                    <a:cubicBezTo>
                      <a:pt x="73" y="324"/>
                      <a:pt x="71" y="321"/>
                      <a:pt x="71" y="318"/>
                    </a:cubicBezTo>
                    <a:cubicBezTo>
                      <a:pt x="71" y="315"/>
                      <a:pt x="73" y="312"/>
                      <a:pt x="76" y="312"/>
                    </a:cubicBezTo>
                    <a:cubicBezTo>
                      <a:pt x="262" y="312"/>
                      <a:pt x="262" y="312"/>
                      <a:pt x="262" y="312"/>
                    </a:cubicBezTo>
                    <a:cubicBezTo>
                      <a:pt x="265" y="312"/>
                      <a:pt x="267" y="315"/>
                      <a:pt x="267" y="318"/>
                    </a:cubicBezTo>
                    <a:cubicBezTo>
                      <a:pt x="267" y="321"/>
                      <a:pt x="265" y="324"/>
                      <a:pt x="262" y="324"/>
                    </a:cubicBezTo>
                    <a:close/>
                    <a:moveTo>
                      <a:pt x="494" y="552"/>
                    </a:moveTo>
                    <a:cubicBezTo>
                      <a:pt x="308" y="552"/>
                      <a:pt x="308" y="552"/>
                      <a:pt x="308" y="552"/>
                    </a:cubicBezTo>
                    <a:cubicBezTo>
                      <a:pt x="305" y="552"/>
                      <a:pt x="303" y="549"/>
                      <a:pt x="303" y="546"/>
                    </a:cubicBezTo>
                    <a:cubicBezTo>
                      <a:pt x="303" y="543"/>
                      <a:pt x="305" y="540"/>
                      <a:pt x="308" y="540"/>
                    </a:cubicBezTo>
                    <a:cubicBezTo>
                      <a:pt x="494" y="540"/>
                      <a:pt x="494" y="540"/>
                      <a:pt x="494" y="540"/>
                    </a:cubicBezTo>
                    <a:cubicBezTo>
                      <a:pt x="497" y="540"/>
                      <a:pt x="499" y="543"/>
                      <a:pt x="499" y="546"/>
                    </a:cubicBezTo>
                    <a:cubicBezTo>
                      <a:pt x="499" y="549"/>
                      <a:pt x="497" y="552"/>
                      <a:pt x="494" y="552"/>
                    </a:cubicBezTo>
                    <a:close/>
                    <a:moveTo>
                      <a:pt x="494" y="504"/>
                    </a:moveTo>
                    <a:cubicBezTo>
                      <a:pt x="308" y="504"/>
                      <a:pt x="308" y="504"/>
                      <a:pt x="308" y="504"/>
                    </a:cubicBezTo>
                    <a:cubicBezTo>
                      <a:pt x="305" y="504"/>
                      <a:pt x="303" y="501"/>
                      <a:pt x="303" y="498"/>
                    </a:cubicBezTo>
                    <a:cubicBezTo>
                      <a:pt x="303" y="495"/>
                      <a:pt x="305" y="492"/>
                      <a:pt x="308" y="492"/>
                    </a:cubicBezTo>
                    <a:cubicBezTo>
                      <a:pt x="494" y="492"/>
                      <a:pt x="494" y="492"/>
                      <a:pt x="494" y="492"/>
                    </a:cubicBezTo>
                    <a:cubicBezTo>
                      <a:pt x="497" y="492"/>
                      <a:pt x="499" y="495"/>
                      <a:pt x="499" y="498"/>
                    </a:cubicBezTo>
                    <a:cubicBezTo>
                      <a:pt x="499" y="501"/>
                      <a:pt x="497" y="504"/>
                      <a:pt x="494" y="504"/>
                    </a:cubicBezTo>
                    <a:close/>
                    <a:moveTo>
                      <a:pt x="494" y="460"/>
                    </a:moveTo>
                    <a:cubicBezTo>
                      <a:pt x="308" y="460"/>
                      <a:pt x="308" y="460"/>
                      <a:pt x="308" y="460"/>
                    </a:cubicBezTo>
                    <a:cubicBezTo>
                      <a:pt x="305" y="460"/>
                      <a:pt x="303" y="457"/>
                      <a:pt x="303" y="454"/>
                    </a:cubicBezTo>
                    <a:cubicBezTo>
                      <a:pt x="303" y="451"/>
                      <a:pt x="305" y="448"/>
                      <a:pt x="308" y="448"/>
                    </a:cubicBezTo>
                    <a:cubicBezTo>
                      <a:pt x="494" y="448"/>
                      <a:pt x="494" y="448"/>
                      <a:pt x="494" y="448"/>
                    </a:cubicBezTo>
                    <a:cubicBezTo>
                      <a:pt x="497" y="448"/>
                      <a:pt x="499" y="451"/>
                      <a:pt x="499" y="454"/>
                    </a:cubicBezTo>
                    <a:cubicBezTo>
                      <a:pt x="499" y="457"/>
                      <a:pt x="497" y="460"/>
                      <a:pt x="494" y="460"/>
                    </a:cubicBezTo>
                    <a:close/>
                    <a:moveTo>
                      <a:pt x="494" y="416"/>
                    </a:moveTo>
                    <a:cubicBezTo>
                      <a:pt x="308" y="416"/>
                      <a:pt x="308" y="416"/>
                      <a:pt x="308" y="416"/>
                    </a:cubicBezTo>
                    <a:cubicBezTo>
                      <a:pt x="305" y="416"/>
                      <a:pt x="303" y="413"/>
                      <a:pt x="303" y="410"/>
                    </a:cubicBezTo>
                    <a:cubicBezTo>
                      <a:pt x="303" y="407"/>
                      <a:pt x="305" y="404"/>
                      <a:pt x="308" y="404"/>
                    </a:cubicBezTo>
                    <a:cubicBezTo>
                      <a:pt x="494" y="404"/>
                      <a:pt x="494" y="404"/>
                      <a:pt x="494" y="404"/>
                    </a:cubicBezTo>
                    <a:cubicBezTo>
                      <a:pt x="497" y="404"/>
                      <a:pt x="499" y="407"/>
                      <a:pt x="499" y="410"/>
                    </a:cubicBezTo>
                    <a:cubicBezTo>
                      <a:pt x="499" y="413"/>
                      <a:pt x="497" y="416"/>
                      <a:pt x="494" y="416"/>
                    </a:cubicBezTo>
                    <a:close/>
                    <a:moveTo>
                      <a:pt x="494" y="368"/>
                    </a:moveTo>
                    <a:cubicBezTo>
                      <a:pt x="308" y="368"/>
                      <a:pt x="308" y="368"/>
                      <a:pt x="308" y="368"/>
                    </a:cubicBezTo>
                    <a:cubicBezTo>
                      <a:pt x="305" y="368"/>
                      <a:pt x="303" y="365"/>
                      <a:pt x="303" y="362"/>
                    </a:cubicBezTo>
                    <a:cubicBezTo>
                      <a:pt x="303" y="359"/>
                      <a:pt x="305" y="356"/>
                      <a:pt x="308" y="356"/>
                    </a:cubicBezTo>
                    <a:cubicBezTo>
                      <a:pt x="494" y="356"/>
                      <a:pt x="494" y="356"/>
                      <a:pt x="494" y="356"/>
                    </a:cubicBezTo>
                    <a:cubicBezTo>
                      <a:pt x="497" y="356"/>
                      <a:pt x="499" y="359"/>
                      <a:pt x="499" y="362"/>
                    </a:cubicBezTo>
                    <a:cubicBezTo>
                      <a:pt x="499" y="365"/>
                      <a:pt x="497" y="368"/>
                      <a:pt x="494" y="368"/>
                    </a:cubicBezTo>
                    <a:close/>
                    <a:moveTo>
                      <a:pt x="494" y="324"/>
                    </a:moveTo>
                    <a:cubicBezTo>
                      <a:pt x="308" y="324"/>
                      <a:pt x="308" y="324"/>
                      <a:pt x="308" y="324"/>
                    </a:cubicBezTo>
                    <a:cubicBezTo>
                      <a:pt x="305" y="324"/>
                      <a:pt x="303" y="321"/>
                      <a:pt x="303" y="318"/>
                    </a:cubicBezTo>
                    <a:cubicBezTo>
                      <a:pt x="303" y="315"/>
                      <a:pt x="305" y="312"/>
                      <a:pt x="308" y="312"/>
                    </a:cubicBezTo>
                    <a:cubicBezTo>
                      <a:pt x="494" y="312"/>
                      <a:pt x="494" y="312"/>
                      <a:pt x="494" y="312"/>
                    </a:cubicBezTo>
                    <a:cubicBezTo>
                      <a:pt x="497" y="312"/>
                      <a:pt x="499" y="315"/>
                      <a:pt x="499" y="318"/>
                    </a:cubicBezTo>
                    <a:cubicBezTo>
                      <a:pt x="499" y="321"/>
                      <a:pt x="497" y="324"/>
                      <a:pt x="494" y="324"/>
                    </a:cubicBezTo>
                    <a:close/>
                    <a:moveTo>
                      <a:pt x="494" y="280"/>
                    </a:moveTo>
                    <a:cubicBezTo>
                      <a:pt x="76" y="280"/>
                      <a:pt x="76" y="280"/>
                      <a:pt x="76" y="280"/>
                    </a:cubicBezTo>
                    <a:cubicBezTo>
                      <a:pt x="73" y="280"/>
                      <a:pt x="71" y="277"/>
                      <a:pt x="71" y="274"/>
                    </a:cubicBezTo>
                    <a:cubicBezTo>
                      <a:pt x="71" y="271"/>
                      <a:pt x="73" y="268"/>
                      <a:pt x="76" y="268"/>
                    </a:cubicBezTo>
                    <a:cubicBezTo>
                      <a:pt x="494" y="268"/>
                      <a:pt x="494" y="268"/>
                      <a:pt x="494" y="268"/>
                    </a:cubicBezTo>
                    <a:cubicBezTo>
                      <a:pt x="497" y="268"/>
                      <a:pt x="499" y="271"/>
                      <a:pt x="499" y="274"/>
                    </a:cubicBezTo>
                    <a:cubicBezTo>
                      <a:pt x="499" y="277"/>
                      <a:pt x="497" y="280"/>
                      <a:pt x="494" y="280"/>
                    </a:cubicBezTo>
                    <a:close/>
                    <a:moveTo>
                      <a:pt x="494" y="232"/>
                    </a:moveTo>
                    <a:cubicBezTo>
                      <a:pt x="76" y="232"/>
                      <a:pt x="76" y="232"/>
                      <a:pt x="76" y="232"/>
                    </a:cubicBezTo>
                    <a:cubicBezTo>
                      <a:pt x="73" y="232"/>
                      <a:pt x="71" y="229"/>
                      <a:pt x="71" y="226"/>
                    </a:cubicBezTo>
                    <a:cubicBezTo>
                      <a:pt x="71" y="223"/>
                      <a:pt x="73" y="220"/>
                      <a:pt x="76" y="220"/>
                    </a:cubicBezTo>
                    <a:cubicBezTo>
                      <a:pt x="494" y="220"/>
                      <a:pt x="494" y="220"/>
                      <a:pt x="494" y="220"/>
                    </a:cubicBezTo>
                    <a:cubicBezTo>
                      <a:pt x="497" y="220"/>
                      <a:pt x="499" y="223"/>
                      <a:pt x="499" y="226"/>
                    </a:cubicBezTo>
                    <a:cubicBezTo>
                      <a:pt x="499" y="229"/>
                      <a:pt x="497" y="232"/>
                      <a:pt x="494" y="232"/>
                    </a:cubicBezTo>
                    <a:close/>
                    <a:moveTo>
                      <a:pt x="500" y="114"/>
                    </a:moveTo>
                    <a:cubicBezTo>
                      <a:pt x="500" y="130"/>
                      <a:pt x="490" y="144"/>
                      <a:pt x="478" y="144"/>
                    </a:cubicBezTo>
                    <a:cubicBezTo>
                      <a:pt x="85" y="144"/>
                      <a:pt x="85" y="144"/>
                      <a:pt x="85" y="144"/>
                    </a:cubicBezTo>
                    <a:cubicBezTo>
                      <a:pt x="73" y="144"/>
                      <a:pt x="64" y="130"/>
                      <a:pt x="64" y="114"/>
                    </a:cubicBezTo>
                    <a:cubicBezTo>
                      <a:pt x="64" y="106"/>
                      <a:pt x="64" y="106"/>
                      <a:pt x="64" y="106"/>
                    </a:cubicBezTo>
                    <a:cubicBezTo>
                      <a:pt x="64" y="90"/>
                      <a:pt x="73" y="76"/>
                      <a:pt x="85" y="76"/>
                    </a:cubicBezTo>
                    <a:cubicBezTo>
                      <a:pt x="478" y="76"/>
                      <a:pt x="478" y="76"/>
                      <a:pt x="478" y="76"/>
                    </a:cubicBezTo>
                    <a:cubicBezTo>
                      <a:pt x="490" y="76"/>
                      <a:pt x="500" y="90"/>
                      <a:pt x="500" y="106"/>
                    </a:cubicBezTo>
                    <a:lnTo>
                      <a:pt x="500" y="114"/>
                    </a:lnTo>
                    <a:close/>
                    <a:moveTo>
                      <a:pt x="672" y="540"/>
                    </a:moveTo>
                    <a:cubicBezTo>
                      <a:pt x="613" y="540"/>
                      <a:pt x="565" y="492"/>
                      <a:pt x="565" y="433"/>
                    </a:cubicBezTo>
                    <a:cubicBezTo>
                      <a:pt x="565" y="374"/>
                      <a:pt x="613" y="326"/>
                      <a:pt x="672" y="326"/>
                    </a:cubicBezTo>
                    <a:cubicBezTo>
                      <a:pt x="731" y="326"/>
                      <a:pt x="779" y="374"/>
                      <a:pt x="779" y="433"/>
                    </a:cubicBezTo>
                    <a:cubicBezTo>
                      <a:pt x="779" y="492"/>
                      <a:pt x="731" y="540"/>
                      <a:pt x="672" y="540"/>
                    </a:cubicBezTo>
                    <a:close/>
                    <a:moveTo>
                      <a:pt x="780" y="268"/>
                    </a:moveTo>
                    <a:cubicBezTo>
                      <a:pt x="553" y="268"/>
                      <a:pt x="553" y="268"/>
                      <a:pt x="553" y="268"/>
                    </a:cubicBezTo>
                    <a:cubicBezTo>
                      <a:pt x="551" y="268"/>
                      <a:pt x="548" y="265"/>
                      <a:pt x="548" y="262"/>
                    </a:cubicBezTo>
                    <a:cubicBezTo>
                      <a:pt x="548" y="259"/>
                      <a:pt x="551" y="256"/>
                      <a:pt x="553" y="256"/>
                    </a:cubicBezTo>
                    <a:cubicBezTo>
                      <a:pt x="568" y="256"/>
                      <a:pt x="568" y="256"/>
                      <a:pt x="568" y="256"/>
                    </a:cubicBezTo>
                    <a:cubicBezTo>
                      <a:pt x="568" y="192"/>
                      <a:pt x="568" y="192"/>
                      <a:pt x="568" y="192"/>
                    </a:cubicBezTo>
                    <a:cubicBezTo>
                      <a:pt x="568" y="187"/>
                      <a:pt x="572" y="184"/>
                      <a:pt x="579" y="184"/>
                    </a:cubicBezTo>
                    <a:cubicBezTo>
                      <a:pt x="582" y="184"/>
                      <a:pt x="582" y="184"/>
                      <a:pt x="582" y="184"/>
                    </a:cubicBezTo>
                    <a:cubicBezTo>
                      <a:pt x="589" y="184"/>
                      <a:pt x="596" y="187"/>
                      <a:pt x="596" y="192"/>
                    </a:cubicBezTo>
                    <a:cubicBezTo>
                      <a:pt x="596" y="256"/>
                      <a:pt x="596" y="256"/>
                      <a:pt x="596" y="256"/>
                    </a:cubicBezTo>
                    <a:cubicBezTo>
                      <a:pt x="624" y="256"/>
                      <a:pt x="624" y="256"/>
                      <a:pt x="624" y="256"/>
                    </a:cubicBezTo>
                    <a:cubicBezTo>
                      <a:pt x="624" y="74"/>
                      <a:pt x="624" y="74"/>
                      <a:pt x="624" y="74"/>
                    </a:cubicBezTo>
                    <a:cubicBezTo>
                      <a:pt x="624" y="69"/>
                      <a:pt x="630" y="64"/>
                      <a:pt x="637" y="64"/>
                    </a:cubicBezTo>
                    <a:cubicBezTo>
                      <a:pt x="640" y="64"/>
                      <a:pt x="640" y="64"/>
                      <a:pt x="640" y="64"/>
                    </a:cubicBezTo>
                    <a:cubicBezTo>
                      <a:pt x="647" y="64"/>
                      <a:pt x="652" y="69"/>
                      <a:pt x="652" y="74"/>
                    </a:cubicBezTo>
                    <a:cubicBezTo>
                      <a:pt x="652" y="256"/>
                      <a:pt x="652" y="256"/>
                      <a:pt x="652" y="256"/>
                    </a:cubicBezTo>
                    <a:cubicBezTo>
                      <a:pt x="680" y="256"/>
                      <a:pt x="680" y="256"/>
                      <a:pt x="680" y="256"/>
                    </a:cubicBezTo>
                    <a:cubicBezTo>
                      <a:pt x="680" y="160"/>
                      <a:pt x="680" y="160"/>
                      <a:pt x="680" y="160"/>
                    </a:cubicBezTo>
                    <a:cubicBezTo>
                      <a:pt x="680" y="155"/>
                      <a:pt x="687" y="152"/>
                      <a:pt x="694" y="152"/>
                    </a:cubicBezTo>
                    <a:cubicBezTo>
                      <a:pt x="697" y="152"/>
                      <a:pt x="697" y="152"/>
                      <a:pt x="697" y="152"/>
                    </a:cubicBezTo>
                    <a:cubicBezTo>
                      <a:pt x="704" y="152"/>
                      <a:pt x="712" y="155"/>
                      <a:pt x="712" y="160"/>
                    </a:cubicBezTo>
                    <a:cubicBezTo>
                      <a:pt x="712" y="256"/>
                      <a:pt x="712" y="256"/>
                      <a:pt x="712" y="256"/>
                    </a:cubicBezTo>
                    <a:cubicBezTo>
                      <a:pt x="740" y="256"/>
                      <a:pt x="740" y="256"/>
                      <a:pt x="740" y="256"/>
                    </a:cubicBezTo>
                    <a:cubicBezTo>
                      <a:pt x="740" y="118"/>
                      <a:pt x="740" y="118"/>
                      <a:pt x="740" y="118"/>
                    </a:cubicBezTo>
                    <a:cubicBezTo>
                      <a:pt x="740" y="113"/>
                      <a:pt x="744" y="108"/>
                      <a:pt x="751" y="108"/>
                    </a:cubicBezTo>
                    <a:cubicBezTo>
                      <a:pt x="755" y="108"/>
                      <a:pt x="755" y="108"/>
                      <a:pt x="755" y="108"/>
                    </a:cubicBezTo>
                    <a:cubicBezTo>
                      <a:pt x="762" y="108"/>
                      <a:pt x="768" y="113"/>
                      <a:pt x="768" y="118"/>
                    </a:cubicBezTo>
                    <a:cubicBezTo>
                      <a:pt x="768" y="256"/>
                      <a:pt x="768" y="256"/>
                      <a:pt x="768" y="256"/>
                    </a:cubicBezTo>
                    <a:cubicBezTo>
                      <a:pt x="780" y="256"/>
                      <a:pt x="780" y="256"/>
                      <a:pt x="780" y="256"/>
                    </a:cubicBezTo>
                    <a:cubicBezTo>
                      <a:pt x="782" y="256"/>
                      <a:pt x="785" y="259"/>
                      <a:pt x="785" y="262"/>
                    </a:cubicBezTo>
                    <a:cubicBezTo>
                      <a:pt x="785" y="265"/>
                      <a:pt x="782" y="268"/>
                      <a:pt x="780" y="2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05" name="Pie 204"/>
              <p:cNvSpPr/>
              <p:nvPr/>
            </p:nvSpPr>
            <p:spPr bwMode="auto">
              <a:xfrm>
                <a:off x="18846986" y="2133383"/>
                <a:ext cx="1536441" cy="1536441"/>
              </a:xfrm>
              <a:prstGeom prst="pie">
                <a:avLst>
                  <a:gd name="adj1" fmla="val 0"/>
                  <a:gd name="adj2" fmla="val 16236044"/>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marL="0" marR="0" lvl="0" indent="0" algn="ctr" defTabSz="913924"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5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Tree>
    <p:extLst>
      <p:ext uri="{BB962C8B-B14F-4D97-AF65-F5344CB8AC3E}">
        <p14:creationId xmlns:p14="http://schemas.microsoft.com/office/powerpoint/2010/main" val="26440075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childTnLst>
                                    <p:set>
                                      <p:cBhvr>
                                        <p:cTn id="6" dur="1" fill="hold">
                                          <p:stCondLst>
                                            <p:cond delay="0"/>
                                          </p:stCondLst>
                                        </p:cTn>
                                        <p:tgtEl>
                                          <p:spTgt spid="177"/>
                                        </p:tgtEl>
                                        <p:attrNameLst>
                                          <p:attrName>style.visibility</p:attrName>
                                        </p:attrNameLst>
                                      </p:cBhvr>
                                      <p:to>
                                        <p:strVal val="visible"/>
                                      </p:to>
                                    </p:set>
                                    <p:animEffect transition="in" filter="fade">
                                      <p:cBhvr>
                                        <p:cTn id="7" dur="500"/>
                                        <p:tgtEl>
                                          <p:spTgt spid="177"/>
                                        </p:tgtEl>
                                      </p:cBhvr>
                                    </p:animEffect>
                                  </p:childTnLst>
                                </p:cTn>
                              </p:par>
                              <p:par>
                                <p:cTn id="8" presetID="22" presetClass="entr" presetSubtype="2" fill="hold" nodeType="withEffect">
                                  <p:stCondLst>
                                    <p:cond delay="1500"/>
                                  </p:stCondLst>
                                  <p:childTnLst>
                                    <p:set>
                                      <p:cBhvr>
                                        <p:cTn id="9" dur="1" fill="hold">
                                          <p:stCondLst>
                                            <p:cond delay="0"/>
                                          </p:stCondLst>
                                        </p:cTn>
                                        <p:tgtEl>
                                          <p:spTgt spid="6"/>
                                        </p:tgtEl>
                                        <p:attrNameLst>
                                          <p:attrName>style.visibility</p:attrName>
                                        </p:attrNameLst>
                                      </p:cBhvr>
                                      <p:to>
                                        <p:strVal val="visible"/>
                                      </p:to>
                                    </p:set>
                                    <p:animEffect transition="in" filter="wipe(right)">
                                      <p:cBhvr>
                                        <p:cTn id="10" dur="1000"/>
                                        <p:tgtEl>
                                          <p:spTgt spid="6"/>
                                        </p:tgtEl>
                                      </p:cBhvr>
                                    </p:animEffect>
                                  </p:childTnLst>
                                </p:cTn>
                              </p:par>
                              <p:par>
                                <p:cTn id="11" presetID="10" presetClass="entr" presetSubtype="0" fill="hold" nodeType="withEffect">
                                  <p:stCondLst>
                                    <p:cond delay="150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1000"/>
                                        <p:tgtEl>
                                          <p:spTgt spid="9"/>
                                        </p:tgtEl>
                                      </p:cBhvr>
                                    </p:animEffect>
                                  </p:childTnLst>
                                </p:cTn>
                              </p:par>
                              <p:par>
                                <p:cTn id="14" presetID="63" presetClass="path" presetSubtype="0" accel="50000" decel="50000" fill="hold" nodeType="withEffect">
                                  <p:stCondLst>
                                    <p:cond delay="1500"/>
                                  </p:stCondLst>
                                  <p:childTnLst>
                                    <p:animMotion origin="layout" path="M -0.05234 -1.11111E-6 L -1.45833E-6 -1.11111E-6 " pathEditMode="relative" rAng="0" ptsTypes="AA">
                                      <p:cBhvr>
                                        <p:cTn id="15" dur="750" fill="hold"/>
                                        <p:tgtEl>
                                          <p:spTgt spid="9"/>
                                        </p:tgtEl>
                                        <p:attrNameLst>
                                          <p:attrName>ppt_x</p:attrName>
                                          <p:attrName>ppt_y</p:attrName>
                                        </p:attrNameLst>
                                      </p:cBhvr>
                                      <p:rCtr x="2617" y="0"/>
                                    </p:animMotion>
                                  </p:childTnLst>
                                </p:cTn>
                              </p:par>
                            </p:childTnLst>
                          </p:cTn>
                        </p:par>
                        <p:par>
                          <p:cTn id="16" fill="hold">
                            <p:stCondLst>
                              <p:cond delay="2500"/>
                            </p:stCondLst>
                            <p:childTnLst>
                              <p:par>
                                <p:cTn id="17" presetID="10" presetClass="entr" presetSubtype="0" fill="hold" grpId="0"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2" decel="100000" fill="hold" nodeType="clickEffect">
                                  <p:stCondLst>
                                    <p:cond delay="0"/>
                                  </p:stCondLst>
                                  <p:childTnLst>
                                    <p:set>
                                      <p:cBhvr>
                                        <p:cTn id="23" dur="1" fill="hold">
                                          <p:stCondLst>
                                            <p:cond delay="0"/>
                                          </p:stCondLst>
                                        </p:cTn>
                                        <p:tgtEl>
                                          <p:spTgt spid="31"/>
                                        </p:tgtEl>
                                        <p:attrNameLst>
                                          <p:attrName>style.visibility</p:attrName>
                                        </p:attrNameLst>
                                      </p:cBhvr>
                                      <p:to>
                                        <p:strVal val="visible"/>
                                      </p:to>
                                    </p:set>
                                    <p:anim calcmode="lin" valueType="num">
                                      <p:cBhvr additive="base">
                                        <p:cTn id="24" dur="500" fill="hold"/>
                                        <p:tgtEl>
                                          <p:spTgt spid="31"/>
                                        </p:tgtEl>
                                        <p:attrNameLst>
                                          <p:attrName>ppt_x</p:attrName>
                                        </p:attrNameLst>
                                      </p:cBhvr>
                                      <p:tavLst>
                                        <p:tav tm="0">
                                          <p:val>
                                            <p:strVal val="1+#ppt_w/2"/>
                                          </p:val>
                                        </p:tav>
                                        <p:tav tm="100000">
                                          <p:val>
                                            <p:strVal val="#ppt_x"/>
                                          </p:val>
                                        </p:tav>
                                      </p:tavLst>
                                    </p:anim>
                                    <p:anim calcmode="lin" valueType="num">
                                      <p:cBhvr additive="base">
                                        <p:cTn id="25" dur="500" fill="hold"/>
                                        <p:tgtEl>
                                          <p:spTgt spid="31"/>
                                        </p:tgtEl>
                                        <p:attrNameLst>
                                          <p:attrName>ppt_y</p:attrName>
                                        </p:attrNameLst>
                                      </p:cBhvr>
                                      <p:tavLst>
                                        <p:tav tm="0">
                                          <p:val>
                                            <p:strVal val="#ppt_y"/>
                                          </p:val>
                                        </p:tav>
                                        <p:tav tm="100000">
                                          <p:val>
                                            <p:strVal val="#ppt_y"/>
                                          </p:val>
                                        </p:tav>
                                      </p:tavLst>
                                    </p:anim>
                                  </p:childTnLst>
                                </p:cTn>
                              </p:par>
                              <p:par>
                                <p:cTn id="26" presetID="2" presetClass="entr" presetSubtype="2" decel="100000" fill="hold" nodeType="withEffect">
                                  <p:stCondLst>
                                    <p:cond delay="250"/>
                                  </p:stCondLst>
                                  <p:childTnLst>
                                    <p:set>
                                      <p:cBhvr>
                                        <p:cTn id="27" dur="1" fill="hold">
                                          <p:stCondLst>
                                            <p:cond delay="0"/>
                                          </p:stCondLst>
                                        </p:cTn>
                                        <p:tgtEl>
                                          <p:spTgt spid="27"/>
                                        </p:tgtEl>
                                        <p:attrNameLst>
                                          <p:attrName>style.visibility</p:attrName>
                                        </p:attrNameLst>
                                      </p:cBhvr>
                                      <p:to>
                                        <p:strVal val="visible"/>
                                      </p:to>
                                    </p:set>
                                    <p:anim calcmode="lin" valueType="num">
                                      <p:cBhvr additive="base">
                                        <p:cTn id="28" dur="500" fill="hold"/>
                                        <p:tgtEl>
                                          <p:spTgt spid="27"/>
                                        </p:tgtEl>
                                        <p:attrNameLst>
                                          <p:attrName>ppt_x</p:attrName>
                                        </p:attrNameLst>
                                      </p:cBhvr>
                                      <p:tavLst>
                                        <p:tav tm="0">
                                          <p:val>
                                            <p:strVal val="1+#ppt_w/2"/>
                                          </p:val>
                                        </p:tav>
                                        <p:tav tm="100000">
                                          <p:val>
                                            <p:strVal val="#ppt_x"/>
                                          </p:val>
                                        </p:tav>
                                      </p:tavLst>
                                    </p:anim>
                                    <p:anim calcmode="lin" valueType="num">
                                      <p:cBhvr additive="base">
                                        <p:cTn id="29" dur="500" fill="hold"/>
                                        <p:tgtEl>
                                          <p:spTgt spid="27"/>
                                        </p:tgtEl>
                                        <p:attrNameLst>
                                          <p:attrName>ppt_y</p:attrName>
                                        </p:attrNameLst>
                                      </p:cBhvr>
                                      <p:tavLst>
                                        <p:tav tm="0">
                                          <p:val>
                                            <p:strVal val="#ppt_y"/>
                                          </p:val>
                                        </p:tav>
                                        <p:tav tm="100000">
                                          <p:val>
                                            <p:strVal val="#ppt_y"/>
                                          </p:val>
                                        </p:tav>
                                      </p:tavLst>
                                    </p:anim>
                                  </p:childTnLst>
                                </p:cTn>
                              </p:par>
                              <p:par>
                                <p:cTn id="30" presetID="2" presetClass="entr" presetSubtype="2" decel="100000" fill="hold" nodeType="withEffect">
                                  <p:stCondLst>
                                    <p:cond delay="500"/>
                                  </p:stCondLst>
                                  <p:childTnLst>
                                    <p:set>
                                      <p:cBhvr>
                                        <p:cTn id="31" dur="1" fill="hold">
                                          <p:stCondLst>
                                            <p:cond delay="0"/>
                                          </p:stCondLst>
                                        </p:cTn>
                                        <p:tgtEl>
                                          <p:spTgt spid="28"/>
                                        </p:tgtEl>
                                        <p:attrNameLst>
                                          <p:attrName>style.visibility</p:attrName>
                                        </p:attrNameLst>
                                      </p:cBhvr>
                                      <p:to>
                                        <p:strVal val="visible"/>
                                      </p:to>
                                    </p:set>
                                    <p:anim calcmode="lin" valueType="num">
                                      <p:cBhvr additive="base">
                                        <p:cTn id="32" dur="500" fill="hold"/>
                                        <p:tgtEl>
                                          <p:spTgt spid="28"/>
                                        </p:tgtEl>
                                        <p:attrNameLst>
                                          <p:attrName>ppt_x</p:attrName>
                                        </p:attrNameLst>
                                      </p:cBhvr>
                                      <p:tavLst>
                                        <p:tav tm="0">
                                          <p:val>
                                            <p:strVal val="1+#ppt_w/2"/>
                                          </p:val>
                                        </p:tav>
                                        <p:tav tm="100000">
                                          <p:val>
                                            <p:strVal val="#ppt_x"/>
                                          </p:val>
                                        </p:tav>
                                      </p:tavLst>
                                    </p:anim>
                                    <p:anim calcmode="lin" valueType="num">
                                      <p:cBhvr additive="base">
                                        <p:cTn id="33" dur="500" fill="hold"/>
                                        <p:tgtEl>
                                          <p:spTgt spid="28"/>
                                        </p:tgtEl>
                                        <p:attrNameLst>
                                          <p:attrName>ppt_y</p:attrName>
                                        </p:attrNameLst>
                                      </p:cBhvr>
                                      <p:tavLst>
                                        <p:tav tm="0">
                                          <p:val>
                                            <p:strVal val="#ppt_y"/>
                                          </p:val>
                                        </p:tav>
                                        <p:tav tm="100000">
                                          <p:val>
                                            <p:strVal val="#ppt_y"/>
                                          </p:val>
                                        </p:tav>
                                      </p:tavLst>
                                    </p:anim>
                                  </p:childTnLst>
                                </p:cTn>
                              </p:par>
                              <p:par>
                                <p:cTn id="34" presetID="2" presetClass="entr" presetSubtype="2" decel="100000" fill="hold" nodeType="withEffect">
                                  <p:stCondLst>
                                    <p:cond delay="750"/>
                                  </p:stCondLst>
                                  <p:childTnLst>
                                    <p:set>
                                      <p:cBhvr>
                                        <p:cTn id="35" dur="1" fill="hold">
                                          <p:stCondLst>
                                            <p:cond delay="0"/>
                                          </p:stCondLst>
                                        </p:cTn>
                                        <p:tgtEl>
                                          <p:spTgt spid="29"/>
                                        </p:tgtEl>
                                        <p:attrNameLst>
                                          <p:attrName>style.visibility</p:attrName>
                                        </p:attrNameLst>
                                      </p:cBhvr>
                                      <p:to>
                                        <p:strVal val="visible"/>
                                      </p:to>
                                    </p:set>
                                    <p:anim calcmode="lin" valueType="num">
                                      <p:cBhvr additive="base">
                                        <p:cTn id="36" dur="500" fill="hold"/>
                                        <p:tgtEl>
                                          <p:spTgt spid="29"/>
                                        </p:tgtEl>
                                        <p:attrNameLst>
                                          <p:attrName>ppt_x</p:attrName>
                                        </p:attrNameLst>
                                      </p:cBhvr>
                                      <p:tavLst>
                                        <p:tav tm="0">
                                          <p:val>
                                            <p:strVal val="1+#ppt_w/2"/>
                                          </p:val>
                                        </p:tav>
                                        <p:tav tm="100000">
                                          <p:val>
                                            <p:strVal val="#ppt_x"/>
                                          </p:val>
                                        </p:tav>
                                      </p:tavLst>
                                    </p:anim>
                                    <p:anim calcmode="lin" valueType="num">
                                      <p:cBhvr additive="base">
                                        <p:cTn id="37" dur="500" fill="hold"/>
                                        <p:tgtEl>
                                          <p:spTgt spid="2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77"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529" dirty="0"/>
              <a:t>Query Language - Overview</a:t>
            </a:r>
          </a:p>
        </p:txBody>
      </p:sp>
      <p:sp>
        <p:nvSpPr>
          <p:cNvPr id="3" name="TextBox 2"/>
          <p:cNvSpPr txBox="1"/>
          <p:nvPr/>
        </p:nvSpPr>
        <p:spPr>
          <a:xfrm>
            <a:off x="1139838" y="1399182"/>
            <a:ext cx="1607171" cy="27926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961" b="1" i="0" u="none" strike="noStrike" kern="1200" cap="none" spc="-70" normalizeH="0" baseline="0" noProof="0" dirty="0">
                <a:ln>
                  <a:noFill/>
                </a:ln>
                <a:solidFill>
                  <a:srgbClr val="44546A"/>
                </a:solidFill>
                <a:effectLst/>
                <a:uLnTx/>
                <a:uFillTx/>
                <a:latin typeface="Segoe UI Light" panose="020B0502040204020203" pitchFamily="34" charset="0"/>
                <a:ea typeface="+mn-ea"/>
                <a:cs typeface="+mn-cs"/>
              </a:rPr>
              <a:t>DML Statements</a:t>
            </a:r>
          </a:p>
          <a:p>
            <a:pPr marL="0" marR="0" lvl="0" indent="-28569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961" b="0" i="0" u="none" strike="noStrike" kern="1200" cap="none" spc="-70" normalizeH="0" baseline="0" noProof="0" dirty="0">
                <a:ln>
                  <a:noFill/>
                </a:ln>
                <a:solidFill>
                  <a:srgbClr val="44546A"/>
                </a:solidFill>
                <a:effectLst/>
                <a:uLnTx/>
                <a:uFillTx/>
                <a:latin typeface="Segoe UI Light" panose="020B0502040204020203" pitchFamily="34" charset="0"/>
                <a:ea typeface="+mn-ea"/>
                <a:cs typeface="+mn-cs"/>
              </a:rPr>
              <a:t>SELECT</a:t>
            </a:r>
          </a:p>
          <a:p>
            <a:pPr marL="0" marR="0" lvl="0" indent="-28569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961" b="0" i="0" u="none" strike="noStrike" kern="1200" cap="none" spc="-70" normalizeH="0" baseline="0" noProof="0" dirty="0">
                <a:ln>
                  <a:noFill/>
                </a:ln>
                <a:solidFill>
                  <a:srgbClr val="44546A"/>
                </a:solidFill>
                <a:effectLst/>
                <a:uLnTx/>
                <a:uFillTx/>
                <a:latin typeface="Segoe UI Light" panose="020B0502040204020203" pitchFamily="34" charset="0"/>
                <a:ea typeface="+mn-ea"/>
                <a:cs typeface="+mn-cs"/>
              </a:rPr>
              <a:t>FROM</a:t>
            </a:r>
          </a:p>
          <a:p>
            <a:pPr marL="0" marR="0" lvl="0" indent="-28569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961" b="0" i="0" u="none" strike="noStrike" kern="1200" cap="none" spc="-70" normalizeH="0" baseline="0" noProof="0" dirty="0">
                <a:ln>
                  <a:noFill/>
                </a:ln>
                <a:solidFill>
                  <a:srgbClr val="44546A"/>
                </a:solidFill>
                <a:effectLst/>
                <a:uLnTx/>
                <a:uFillTx/>
                <a:latin typeface="Segoe UI Light" panose="020B0502040204020203" pitchFamily="34" charset="0"/>
                <a:ea typeface="+mn-ea"/>
                <a:cs typeface="+mn-cs"/>
              </a:rPr>
              <a:t>WHERE</a:t>
            </a:r>
          </a:p>
          <a:p>
            <a:pPr marL="0" marR="0" lvl="0" indent="-28569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961" b="0" i="0" u="none" strike="noStrike" kern="1200" cap="none" spc="-70" normalizeH="0" baseline="0" noProof="0" dirty="0">
                <a:ln>
                  <a:noFill/>
                </a:ln>
                <a:solidFill>
                  <a:srgbClr val="44546A"/>
                </a:solidFill>
                <a:effectLst/>
                <a:uLnTx/>
                <a:uFillTx/>
                <a:latin typeface="Segoe UI Light" panose="020B0502040204020203" pitchFamily="34" charset="0"/>
                <a:ea typeface="+mn-ea"/>
                <a:cs typeface="+mn-cs"/>
              </a:rPr>
              <a:t>GROUP BY</a:t>
            </a:r>
          </a:p>
          <a:p>
            <a:pPr marL="0" marR="0" lvl="0" indent="-28569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961" b="0" i="0" u="none" strike="noStrike" kern="1200" cap="none" spc="-70" normalizeH="0" baseline="0" noProof="0" dirty="0">
                <a:ln>
                  <a:noFill/>
                </a:ln>
                <a:solidFill>
                  <a:srgbClr val="44546A"/>
                </a:solidFill>
                <a:effectLst/>
                <a:uLnTx/>
                <a:uFillTx/>
                <a:latin typeface="Segoe UI Light" panose="020B0502040204020203" pitchFamily="34" charset="0"/>
                <a:ea typeface="+mn-ea"/>
                <a:cs typeface="+mn-cs"/>
              </a:rPr>
              <a:t>HAVING</a:t>
            </a:r>
          </a:p>
          <a:p>
            <a:pPr marL="0" marR="0" lvl="0" indent="-28569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961" b="0" i="0" u="none" strike="noStrike" kern="1200" cap="none" spc="-70" normalizeH="0" baseline="0" noProof="0" dirty="0">
                <a:ln>
                  <a:noFill/>
                </a:ln>
                <a:solidFill>
                  <a:srgbClr val="44546A"/>
                </a:solidFill>
                <a:effectLst/>
                <a:uLnTx/>
                <a:uFillTx/>
                <a:latin typeface="Segoe UI Light" panose="020B0502040204020203" pitchFamily="34" charset="0"/>
                <a:ea typeface="+mn-ea"/>
                <a:cs typeface="+mn-cs"/>
              </a:rPr>
              <a:t>CASE</a:t>
            </a:r>
          </a:p>
          <a:p>
            <a:pPr marL="0" marR="0" lvl="0" indent="-28569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961" b="0" i="0" u="none" strike="noStrike" kern="1200" cap="none" spc="-70" normalizeH="0" baseline="0" noProof="0" dirty="0">
                <a:ln>
                  <a:noFill/>
                </a:ln>
                <a:solidFill>
                  <a:srgbClr val="44546A"/>
                </a:solidFill>
                <a:effectLst/>
                <a:uLnTx/>
                <a:uFillTx/>
                <a:latin typeface="Segoe UI Light" panose="020B0502040204020203" pitchFamily="34" charset="0"/>
                <a:ea typeface="+mn-ea"/>
                <a:cs typeface="+mn-cs"/>
              </a:rPr>
              <a:t>JOIN</a:t>
            </a:r>
          </a:p>
          <a:p>
            <a:pPr marL="0" marR="0" lvl="0" indent="-28569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961" b="0" i="0" u="none" strike="noStrike" kern="1200" cap="none" spc="-70" normalizeH="0" baseline="0" noProof="0" dirty="0">
                <a:ln>
                  <a:noFill/>
                </a:ln>
                <a:solidFill>
                  <a:srgbClr val="44546A"/>
                </a:solidFill>
                <a:effectLst/>
                <a:uLnTx/>
                <a:uFillTx/>
                <a:latin typeface="Segoe UI Light" panose="020B0502040204020203" pitchFamily="34" charset="0"/>
                <a:ea typeface="+mn-ea"/>
                <a:cs typeface="+mn-cs"/>
              </a:rPr>
              <a:t>UNION</a:t>
            </a:r>
          </a:p>
        </p:txBody>
      </p:sp>
      <p:sp>
        <p:nvSpPr>
          <p:cNvPr id="4" name="TextBox 3"/>
          <p:cNvSpPr txBox="1"/>
          <p:nvPr/>
        </p:nvSpPr>
        <p:spPr>
          <a:xfrm>
            <a:off x="4421078" y="4545840"/>
            <a:ext cx="2170466" cy="1585690"/>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961" b="1" i="0" u="none" strike="noStrike" kern="1200" cap="none" spc="-70" normalizeH="0" baseline="0" noProof="0" dirty="0">
                <a:ln>
                  <a:noFill/>
                </a:ln>
                <a:solidFill>
                  <a:srgbClr val="44546A"/>
                </a:solidFill>
                <a:effectLst/>
                <a:uLnTx/>
                <a:uFillTx/>
                <a:latin typeface="Segoe UI Light" panose="020B0502040204020203" pitchFamily="34" charset="0"/>
                <a:ea typeface="+mn-ea"/>
                <a:cs typeface="+mn-cs"/>
              </a:rPr>
              <a:t>Windowing Extensions</a:t>
            </a:r>
          </a:p>
          <a:p>
            <a:pPr marL="0" marR="0" lvl="0" indent="-28569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961" b="0" i="0" u="none" strike="noStrike" kern="1200" cap="none" spc="-70" normalizeH="0" baseline="0" noProof="0" dirty="0">
                <a:ln>
                  <a:noFill/>
                </a:ln>
                <a:solidFill>
                  <a:srgbClr val="44546A"/>
                </a:solidFill>
                <a:effectLst/>
                <a:uLnTx/>
                <a:uFillTx/>
                <a:latin typeface="Segoe UI Light" panose="020B0502040204020203" pitchFamily="34" charset="0"/>
                <a:ea typeface="+mn-ea"/>
                <a:cs typeface="+mn-cs"/>
              </a:rPr>
              <a:t>Tumbling Window</a:t>
            </a:r>
          </a:p>
          <a:p>
            <a:pPr marL="0" marR="0" lvl="0" indent="-28569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961" b="0" i="0" u="none" strike="noStrike" kern="1200" cap="none" spc="-70" normalizeH="0" baseline="0" noProof="0" dirty="0">
                <a:ln>
                  <a:noFill/>
                </a:ln>
                <a:solidFill>
                  <a:srgbClr val="44546A"/>
                </a:solidFill>
                <a:effectLst/>
                <a:uLnTx/>
                <a:uFillTx/>
                <a:latin typeface="Segoe UI Light" panose="020B0502040204020203" pitchFamily="34" charset="0"/>
                <a:ea typeface="+mn-ea"/>
                <a:cs typeface="+mn-cs"/>
              </a:rPr>
              <a:t>Hopping Window</a:t>
            </a:r>
          </a:p>
          <a:p>
            <a:pPr marL="0" marR="0" lvl="0" indent="-28569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961" b="0" i="0" u="none" strike="noStrike" kern="1200" cap="none" spc="-70" normalizeH="0" baseline="0" noProof="0" dirty="0">
                <a:ln>
                  <a:noFill/>
                </a:ln>
                <a:solidFill>
                  <a:srgbClr val="44546A"/>
                </a:solidFill>
                <a:effectLst/>
                <a:uLnTx/>
                <a:uFillTx/>
                <a:latin typeface="Segoe UI Light" panose="020B0502040204020203" pitchFamily="34" charset="0"/>
                <a:ea typeface="+mn-ea"/>
                <a:cs typeface="+mn-cs"/>
              </a:rPr>
              <a:t>Sliding Window</a:t>
            </a:r>
          </a:p>
          <a:p>
            <a:pPr marL="0" marR="0" lvl="0" indent="-28569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961" b="0" i="0" u="none" strike="noStrike" kern="1200" cap="none" spc="-70" normalizeH="0" baseline="0" noProof="0" dirty="0">
                <a:ln>
                  <a:noFill/>
                </a:ln>
                <a:solidFill>
                  <a:srgbClr val="44546A"/>
                </a:solidFill>
                <a:effectLst/>
                <a:uLnTx/>
                <a:uFillTx/>
                <a:latin typeface="Segoe UI Light" panose="020B0502040204020203" pitchFamily="34" charset="0"/>
                <a:ea typeface="+mn-ea"/>
                <a:cs typeface="+mn-cs"/>
              </a:rPr>
              <a:t>Duration</a:t>
            </a:r>
          </a:p>
        </p:txBody>
      </p:sp>
      <p:sp>
        <p:nvSpPr>
          <p:cNvPr id="5" name="TextBox 4"/>
          <p:cNvSpPr txBox="1"/>
          <p:nvPr/>
        </p:nvSpPr>
        <p:spPr>
          <a:xfrm>
            <a:off x="8654383" y="1399182"/>
            <a:ext cx="2010872" cy="1887440"/>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961" b="1" i="0" u="none" strike="noStrike" kern="1200" cap="none" spc="-70" normalizeH="0" baseline="0" noProof="0" dirty="0">
                <a:ln>
                  <a:noFill/>
                </a:ln>
                <a:solidFill>
                  <a:srgbClr val="44546A"/>
                </a:solidFill>
                <a:effectLst/>
                <a:uLnTx/>
                <a:uFillTx/>
                <a:latin typeface="Segoe UI Light" panose="020B0502040204020203" pitchFamily="34" charset="0"/>
                <a:ea typeface="+mn-ea"/>
                <a:cs typeface="+mn-cs"/>
              </a:rPr>
              <a:t>Aggregate Functions</a:t>
            </a:r>
          </a:p>
          <a:p>
            <a:pPr marL="0" marR="0" lvl="0" indent="-28569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961" b="0" i="0" u="none" strike="noStrike" kern="1200" cap="none" spc="-70" normalizeH="0" baseline="0" noProof="0" dirty="0">
                <a:ln>
                  <a:noFill/>
                </a:ln>
                <a:solidFill>
                  <a:srgbClr val="44546A"/>
                </a:solidFill>
                <a:effectLst/>
                <a:uLnTx/>
                <a:uFillTx/>
                <a:latin typeface="Segoe UI Light" panose="020B0502040204020203" pitchFamily="34" charset="0"/>
                <a:ea typeface="+mn-ea"/>
                <a:cs typeface="+mn-cs"/>
              </a:rPr>
              <a:t>SUM</a:t>
            </a:r>
          </a:p>
          <a:p>
            <a:pPr marL="0" marR="0" lvl="0" indent="-28569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961" b="0" i="0" u="none" strike="noStrike" kern="1200" cap="none" spc="-70" normalizeH="0" baseline="0" noProof="0" dirty="0">
                <a:ln>
                  <a:noFill/>
                </a:ln>
                <a:solidFill>
                  <a:srgbClr val="44546A"/>
                </a:solidFill>
                <a:effectLst/>
                <a:uLnTx/>
                <a:uFillTx/>
                <a:latin typeface="Segoe UI Light" panose="020B0502040204020203" pitchFamily="34" charset="0"/>
                <a:ea typeface="+mn-ea"/>
                <a:cs typeface="+mn-cs"/>
              </a:rPr>
              <a:t>COUNT</a:t>
            </a:r>
          </a:p>
          <a:p>
            <a:pPr marL="0" marR="0" lvl="0" indent="-28569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961" b="0" i="0" u="none" strike="noStrike" kern="1200" cap="none" spc="-70" normalizeH="0" baseline="0" noProof="0" dirty="0">
                <a:ln>
                  <a:noFill/>
                </a:ln>
                <a:solidFill>
                  <a:srgbClr val="44546A"/>
                </a:solidFill>
                <a:effectLst/>
                <a:uLnTx/>
                <a:uFillTx/>
                <a:latin typeface="Segoe UI Light" panose="020B0502040204020203" pitchFamily="34" charset="0"/>
                <a:ea typeface="+mn-ea"/>
                <a:cs typeface="+mn-cs"/>
              </a:rPr>
              <a:t>AVG</a:t>
            </a:r>
          </a:p>
          <a:p>
            <a:pPr marL="0" marR="0" lvl="0" indent="-28569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961" b="0" i="0" u="none" strike="noStrike" kern="1200" cap="none" spc="-70" normalizeH="0" baseline="0" noProof="0" dirty="0">
                <a:ln>
                  <a:noFill/>
                </a:ln>
                <a:solidFill>
                  <a:srgbClr val="44546A"/>
                </a:solidFill>
                <a:effectLst/>
                <a:uLnTx/>
                <a:uFillTx/>
                <a:latin typeface="Segoe UI Light" panose="020B0502040204020203" pitchFamily="34" charset="0"/>
                <a:ea typeface="+mn-ea"/>
                <a:cs typeface="+mn-cs"/>
              </a:rPr>
              <a:t>MIN</a:t>
            </a:r>
          </a:p>
          <a:p>
            <a:pPr marL="0" marR="0" lvl="0" indent="-28569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961" b="0" i="0" u="none" strike="noStrike" kern="1200" cap="none" spc="-70" normalizeH="0" baseline="0" noProof="0" dirty="0">
                <a:ln>
                  <a:noFill/>
                </a:ln>
                <a:solidFill>
                  <a:srgbClr val="44546A"/>
                </a:solidFill>
                <a:effectLst/>
                <a:uLnTx/>
                <a:uFillTx/>
                <a:latin typeface="Segoe UI Light" panose="020B0502040204020203" pitchFamily="34" charset="0"/>
                <a:ea typeface="+mn-ea"/>
                <a:cs typeface="+mn-cs"/>
              </a:rPr>
              <a:t>MAX</a:t>
            </a:r>
          </a:p>
        </p:txBody>
      </p:sp>
      <p:sp>
        <p:nvSpPr>
          <p:cNvPr id="6" name="TextBox 5"/>
          <p:cNvSpPr txBox="1"/>
          <p:nvPr/>
        </p:nvSpPr>
        <p:spPr>
          <a:xfrm>
            <a:off x="4421078" y="1399182"/>
            <a:ext cx="2520818" cy="27926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961" b="1" i="0" u="none" strike="noStrike" kern="1200" cap="none" spc="-70" normalizeH="0" baseline="0" noProof="0" dirty="0">
                <a:ln>
                  <a:noFill/>
                </a:ln>
                <a:solidFill>
                  <a:srgbClr val="44546A"/>
                </a:solidFill>
                <a:effectLst/>
                <a:uLnTx/>
                <a:uFillTx/>
                <a:latin typeface="Segoe UI Light" panose="020B0502040204020203" pitchFamily="34" charset="0"/>
                <a:ea typeface="+mn-ea"/>
                <a:cs typeface="+mn-cs"/>
              </a:rPr>
              <a:t>Date and Time Functions</a:t>
            </a:r>
          </a:p>
          <a:p>
            <a:pPr marL="0" marR="0" lvl="0" indent="-28569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961" b="0" i="0" u="none" strike="noStrike" kern="1200" cap="none" spc="-70" normalizeH="0" baseline="0" noProof="0" dirty="0">
                <a:ln>
                  <a:noFill/>
                </a:ln>
                <a:solidFill>
                  <a:srgbClr val="44546A"/>
                </a:solidFill>
                <a:effectLst/>
                <a:uLnTx/>
                <a:uFillTx/>
                <a:latin typeface="Segoe UI Light" panose="020B0502040204020203" pitchFamily="34" charset="0"/>
                <a:ea typeface="+mn-ea"/>
                <a:cs typeface="+mn-cs"/>
              </a:rPr>
              <a:t>DATENAME</a:t>
            </a:r>
          </a:p>
          <a:p>
            <a:pPr marL="0" marR="0" lvl="0" indent="-28569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961" b="0" i="0" u="none" strike="noStrike" kern="1200" cap="none" spc="-70" normalizeH="0" baseline="0" noProof="0" dirty="0">
                <a:ln>
                  <a:noFill/>
                </a:ln>
                <a:solidFill>
                  <a:srgbClr val="44546A"/>
                </a:solidFill>
                <a:effectLst/>
                <a:uLnTx/>
                <a:uFillTx/>
                <a:latin typeface="Segoe UI Light" panose="020B0502040204020203" pitchFamily="34" charset="0"/>
                <a:ea typeface="+mn-ea"/>
                <a:cs typeface="+mn-cs"/>
              </a:rPr>
              <a:t>DATEPART</a:t>
            </a:r>
          </a:p>
          <a:p>
            <a:pPr marL="0" marR="0" lvl="0" indent="-28569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961" b="0" i="0" u="none" strike="noStrike" kern="1200" cap="none" spc="-70" normalizeH="0" baseline="0" noProof="0" dirty="0">
                <a:ln>
                  <a:noFill/>
                </a:ln>
                <a:solidFill>
                  <a:srgbClr val="44546A"/>
                </a:solidFill>
                <a:effectLst/>
                <a:uLnTx/>
                <a:uFillTx/>
                <a:latin typeface="Segoe UI Light" panose="020B0502040204020203" pitchFamily="34" charset="0"/>
                <a:ea typeface="+mn-ea"/>
                <a:cs typeface="+mn-cs"/>
              </a:rPr>
              <a:t>DAY</a:t>
            </a:r>
          </a:p>
          <a:p>
            <a:pPr marL="0" marR="0" lvl="0" indent="-28569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961" b="0" i="0" u="none" strike="noStrike" kern="1200" cap="none" spc="-70" normalizeH="0" baseline="0" noProof="0" dirty="0">
                <a:ln>
                  <a:noFill/>
                </a:ln>
                <a:solidFill>
                  <a:srgbClr val="44546A"/>
                </a:solidFill>
                <a:effectLst/>
                <a:uLnTx/>
                <a:uFillTx/>
                <a:latin typeface="Segoe UI Light" panose="020B0502040204020203" pitchFamily="34" charset="0"/>
                <a:ea typeface="+mn-ea"/>
                <a:cs typeface="+mn-cs"/>
              </a:rPr>
              <a:t>MONTH</a:t>
            </a:r>
          </a:p>
          <a:p>
            <a:pPr marL="0" marR="0" lvl="0" indent="-28569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961" b="0" i="0" u="none" strike="noStrike" kern="1200" cap="none" spc="-70" normalizeH="0" baseline="0" noProof="0" dirty="0">
                <a:ln>
                  <a:noFill/>
                </a:ln>
                <a:solidFill>
                  <a:srgbClr val="44546A"/>
                </a:solidFill>
                <a:effectLst/>
                <a:uLnTx/>
                <a:uFillTx/>
                <a:latin typeface="Segoe UI Light" panose="020B0502040204020203" pitchFamily="34" charset="0"/>
                <a:ea typeface="+mn-ea"/>
                <a:cs typeface="+mn-cs"/>
              </a:rPr>
              <a:t>YEAR</a:t>
            </a:r>
          </a:p>
          <a:p>
            <a:pPr marL="0" marR="0" lvl="0" indent="-28569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961" b="0" i="0" u="none" strike="noStrike" kern="1200" cap="none" spc="-70" normalizeH="0" baseline="0" noProof="0" dirty="0">
                <a:ln>
                  <a:noFill/>
                </a:ln>
                <a:solidFill>
                  <a:srgbClr val="44546A"/>
                </a:solidFill>
                <a:effectLst/>
                <a:uLnTx/>
                <a:uFillTx/>
                <a:latin typeface="Segoe UI Light" panose="020B0502040204020203" pitchFamily="34" charset="0"/>
                <a:ea typeface="+mn-ea"/>
                <a:cs typeface="+mn-cs"/>
              </a:rPr>
              <a:t>DATETIMEFROMPARTS</a:t>
            </a:r>
          </a:p>
          <a:p>
            <a:pPr marL="0" marR="0" lvl="0" indent="-28569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961" b="0" i="0" u="none" strike="noStrike" kern="1200" cap="none" spc="-70" normalizeH="0" baseline="0" noProof="0" dirty="0">
                <a:ln>
                  <a:noFill/>
                </a:ln>
                <a:solidFill>
                  <a:srgbClr val="44546A"/>
                </a:solidFill>
                <a:effectLst/>
                <a:uLnTx/>
                <a:uFillTx/>
                <a:latin typeface="Segoe UI Light" panose="020B0502040204020203" pitchFamily="34" charset="0"/>
                <a:ea typeface="+mn-ea"/>
                <a:cs typeface="+mn-cs"/>
              </a:rPr>
              <a:t>DATEDIFF</a:t>
            </a:r>
          </a:p>
          <a:p>
            <a:pPr marL="0" marR="0" lvl="0" indent="-28569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961" b="0" i="0" u="none" strike="noStrike" kern="1200" cap="none" spc="-70" normalizeH="0" baseline="0" noProof="0" dirty="0">
                <a:ln>
                  <a:noFill/>
                </a:ln>
                <a:solidFill>
                  <a:srgbClr val="44546A"/>
                </a:solidFill>
                <a:effectLst/>
                <a:uLnTx/>
                <a:uFillTx/>
                <a:latin typeface="Segoe UI Light" panose="020B0502040204020203" pitchFamily="34" charset="0"/>
                <a:ea typeface="+mn-ea"/>
                <a:cs typeface="+mn-cs"/>
              </a:rPr>
              <a:t>DATADD</a:t>
            </a:r>
          </a:p>
        </p:txBody>
      </p:sp>
      <p:sp>
        <p:nvSpPr>
          <p:cNvPr id="7" name="TextBox 6"/>
          <p:cNvSpPr txBox="1"/>
          <p:nvPr/>
        </p:nvSpPr>
        <p:spPr>
          <a:xfrm>
            <a:off x="8654383" y="4545840"/>
            <a:ext cx="1589218" cy="192199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961" b="1" i="0" u="none" strike="noStrike" kern="1200" cap="none" spc="-70" normalizeH="0" baseline="0" noProof="0" dirty="0">
                <a:ln>
                  <a:noFill/>
                </a:ln>
                <a:solidFill>
                  <a:srgbClr val="44546A"/>
                </a:solidFill>
                <a:effectLst/>
                <a:uLnTx/>
                <a:uFillTx/>
                <a:latin typeface="Segoe UI Light" panose="020B0502040204020203" pitchFamily="34" charset="0"/>
                <a:ea typeface="+mn-ea"/>
                <a:cs typeface="+mn-cs"/>
              </a:rPr>
              <a:t>String Functions</a:t>
            </a:r>
          </a:p>
          <a:p>
            <a:pPr marL="342834" marR="0" lvl="0" indent="-342834"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961" b="0" i="0" u="none" strike="noStrike" kern="1200" cap="none" spc="-70" normalizeH="0" baseline="0" noProof="0" dirty="0">
                <a:ln>
                  <a:noFill/>
                </a:ln>
                <a:solidFill>
                  <a:srgbClr val="44546A"/>
                </a:solidFill>
                <a:effectLst/>
                <a:uLnTx/>
                <a:uFillTx/>
                <a:latin typeface="Segoe UI Light" panose="020B0502040204020203" pitchFamily="34" charset="0"/>
                <a:ea typeface="+mn-ea"/>
                <a:cs typeface="+mn-cs"/>
              </a:rPr>
              <a:t>LEN</a:t>
            </a:r>
          </a:p>
          <a:p>
            <a:pPr marL="342834" marR="0" lvl="0" indent="-342834"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961" b="0" i="0" u="none" strike="noStrike" kern="1200" cap="none" spc="-70" normalizeH="0" baseline="0" noProof="0" dirty="0">
                <a:ln>
                  <a:noFill/>
                </a:ln>
                <a:solidFill>
                  <a:srgbClr val="44546A"/>
                </a:solidFill>
                <a:effectLst/>
                <a:uLnTx/>
                <a:uFillTx/>
                <a:latin typeface="Segoe UI Light" panose="020B0502040204020203" pitchFamily="34" charset="0"/>
                <a:ea typeface="+mn-ea"/>
                <a:cs typeface="+mn-cs"/>
              </a:rPr>
              <a:t>CONCAT</a:t>
            </a:r>
          </a:p>
          <a:p>
            <a:pPr marL="342834" marR="0" lvl="0" indent="-342834"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961" b="0" i="0" u="none" strike="noStrike" kern="1200" cap="none" spc="-70" normalizeH="0" baseline="0" noProof="0" dirty="0">
                <a:ln>
                  <a:noFill/>
                </a:ln>
                <a:solidFill>
                  <a:srgbClr val="44546A"/>
                </a:solidFill>
                <a:effectLst/>
                <a:uLnTx/>
                <a:uFillTx/>
                <a:latin typeface="Segoe UI Light" panose="020B0502040204020203" pitchFamily="34" charset="0"/>
                <a:ea typeface="+mn-ea"/>
                <a:cs typeface="+mn-cs"/>
              </a:rPr>
              <a:t>CHARINDEX</a:t>
            </a:r>
          </a:p>
          <a:p>
            <a:pPr marL="342834" marR="0" lvl="0" indent="-342834"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961" b="0" i="0" u="none" strike="noStrike" kern="1200" cap="none" spc="-70" normalizeH="0" baseline="0" noProof="0" dirty="0">
                <a:ln>
                  <a:noFill/>
                </a:ln>
                <a:solidFill>
                  <a:srgbClr val="44546A"/>
                </a:solidFill>
                <a:effectLst/>
                <a:uLnTx/>
                <a:uFillTx/>
                <a:latin typeface="Segoe UI Light" panose="020B0502040204020203" pitchFamily="34" charset="0"/>
                <a:ea typeface="+mn-ea"/>
                <a:cs typeface="+mn-cs"/>
              </a:rPr>
              <a:t>SUBSTRING</a:t>
            </a:r>
          </a:p>
          <a:p>
            <a:pPr marL="342834" marR="0" lvl="0" indent="-342834"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961" b="0" i="0" u="none" strike="noStrike" kern="1200" cap="none" spc="-70" normalizeH="0" baseline="0" noProof="0" dirty="0">
                <a:ln>
                  <a:noFill/>
                </a:ln>
                <a:solidFill>
                  <a:srgbClr val="44546A"/>
                </a:solidFill>
                <a:effectLst/>
                <a:uLnTx/>
                <a:uFillTx/>
                <a:latin typeface="Segoe UI Light" panose="020B0502040204020203" pitchFamily="34" charset="0"/>
                <a:ea typeface="+mn-ea"/>
                <a:cs typeface="+mn-cs"/>
              </a:rPr>
              <a:t>PATINDEX</a:t>
            </a:r>
          </a:p>
        </p:txBody>
      </p:sp>
      <p:sp>
        <p:nvSpPr>
          <p:cNvPr id="8" name="TextBox 7"/>
          <p:cNvSpPr txBox="1"/>
          <p:nvPr/>
        </p:nvSpPr>
        <p:spPr>
          <a:xfrm>
            <a:off x="1139837" y="4545840"/>
            <a:ext cx="1655581" cy="1059136"/>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961" b="1" i="0" u="none" strike="noStrike" kern="1200" cap="none" spc="-70" normalizeH="0" baseline="0" noProof="0" dirty="0">
                <a:ln>
                  <a:noFill/>
                </a:ln>
                <a:solidFill>
                  <a:srgbClr val="44546A"/>
                </a:solidFill>
                <a:effectLst/>
                <a:uLnTx/>
                <a:uFillTx/>
                <a:latin typeface="Segoe UI Light" panose="020B0502040204020203" pitchFamily="34" charset="0"/>
                <a:ea typeface="+mn-ea"/>
                <a:cs typeface="+mn-cs"/>
              </a:rPr>
              <a:t>Scaling Functions</a:t>
            </a:r>
          </a:p>
          <a:p>
            <a:pPr marL="0" marR="0" lvl="0" indent="-285695"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961" b="0" i="0" u="none" strike="noStrike" kern="1200" cap="none" spc="-70" normalizeH="0" baseline="0" noProof="0" dirty="0">
                <a:ln>
                  <a:noFill/>
                </a:ln>
                <a:solidFill>
                  <a:srgbClr val="44546A"/>
                </a:solidFill>
                <a:effectLst/>
                <a:uLnTx/>
                <a:uFillTx/>
                <a:latin typeface="Segoe UI Light" panose="020B0502040204020203" pitchFamily="34" charset="0"/>
                <a:ea typeface="+mn-ea"/>
                <a:cs typeface="+mn-cs"/>
              </a:rPr>
              <a:t>WITH</a:t>
            </a:r>
          </a:p>
          <a:p>
            <a:pPr marL="0" marR="0" lvl="0" indent="-285695"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961" b="0" i="0" u="none" strike="noStrike" kern="1200" cap="none" spc="-70" normalizeH="0" baseline="0" noProof="0" dirty="0">
                <a:ln>
                  <a:noFill/>
                </a:ln>
                <a:solidFill>
                  <a:srgbClr val="44546A"/>
                </a:solidFill>
                <a:effectLst/>
                <a:uLnTx/>
                <a:uFillTx/>
                <a:latin typeface="Segoe UI Light" panose="020B0502040204020203" pitchFamily="34" charset="0"/>
                <a:ea typeface="+mn-ea"/>
                <a:cs typeface="+mn-cs"/>
              </a:rPr>
              <a:t>PARTITION BY</a:t>
            </a:r>
          </a:p>
        </p:txBody>
      </p:sp>
    </p:spTree>
    <p:extLst>
      <p:ext uri="{BB962C8B-B14F-4D97-AF65-F5344CB8AC3E}">
        <p14:creationId xmlns:p14="http://schemas.microsoft.com/office/powerpoint/2010/main" val="12660951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369775" y="1907435"/>
            <a:ext cx="10822225" cy="4950565"/>
            <a:chOff x="1646238" y="2055778"/>
            <a:chExt cx="10823760" cy="4951268"/>
          </a:xfrm>
        </p:grpSpPr>
        <p:sp>
          <p:nvSpPr>
            <p:cNvPr id="5" name="Freeform 34"/>
            <p:cNvSpPr>
              <a:spLocks/>
            </p:cNvSpPr>
            <p:nvPr/>
          </p:nvSpPr>
          <p:spPr bwMode="auto">
            <a:xfrm>
              <a:off x="2941546" y="6158008"/>
              <a:ext cx="225610" cy="673358"/>
            </a:xfrm>
            <a:custGeom>
              <a:avLst/>
              <a:gdLst>
                <a:gd name="T0" fmla="*/ 144 w 260"/>
                <a:gd name="T1" fmla="*/ 0 h 776"/>
                <a:gd name="T2" fmla="*/ 0 w 260"/>
                <a:gd name="T3" fmla="*/ 776 h 776"/>
                <a:gd name="T4" fmla="*/ 260 w 260"/>
                <a:gd name="T5" fmla="*/ 776 h 776"/>
                <a:gd name="T6" fmla="*/ 144 w 260"/>
                <a:gd name="T7" fmla="*/ 0 h 776"/>
              </a:gdLst>
              <a:ahLst/>
              <a:cxnLst>
                <a:cxn ang="0">
                  <a:pos x="T0" y="T1"/>
                </a:cxn>
                <a:cxn ang="0">
                  <a:pos x="T2" y="T3"/>
                </a:cxn>
                <a:cxn ang="0">
                  <a:pos x="T4" y="T5"/>
                </a:cxn>
                <a:cxn ang="0">
                  <a:pos x="T6" y="T7"/>
                </a:cxn>
              </a:cxnLst>
              <a:rect l="0" t="0" r="r" b="b"/>
              <a:pathLst>
                <a:path w="260" h="776">
                  <a:moveTo>
                    <a:pt x="144" y="0"/>
                  </a:moveTo>
                  <a:lnTo>
                    <a:pt x="0" y="776"/>
                  </a:lnTo>
                  <a:lnTo>
                    <a:pt x="260" y="776"/>
                  </a:lnTo>
                  <a:lnTo>
                    <a:pt x="144" y="0"/>
                  </a:ln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6" name="Group 5"/>
            <p:cNvGrpSpPr/>
            <p:nvPr/>
          </p:nvGrpSpPr>
          <p:grpSpPr>
            <a:xfrm>
              <a:off x="1646238" y="6071588"/>
              <a:ext cx="10823760" cy="935458"/>
              <a:chOff x="1646238" y="4678597"/>
              <a:chExt cx="10823760" cy="2328447"/>
            </a:xfrm>
          </p:grpSpPr>
          <p:sp>
            <p:nvSpPr>
              <p:cNvPr id="74" name="Freeform 36"/>
              <p:cNvSpPr>
                <a:spLocks/>
              </p:cNvSpPr>
              <p:nvPr/>
            </p:nvSpPr>
            <p:spPr bwMode="auto">
              <a:xfrm>
                <a:off x="4872038" y="6195831"/>
                <a:ext cx="3895725" cy="811213"/>
              </a:xfrm>
              <a:custGeom>
                <a:avLst/>
                <a:gdLst>
                  <a:gd name="T0" fmla="*/ 641 w 1037"/>
                  <a:gd name="T1" fmla="*/ 10 h 215"/>
                  <a:gd name="T2" fmla="*/ 629 w 1037"/>
                  <a:gd name="T3" fmla="*/ 8 h 215"/>
                  <a:gd name="T4" fmla="*/ 601 w 1037"/>
                  <a:gd name="T5" fmla="*/ 5 h 215"/>
                  <a:gd name="T6" fmla="*/ 544 w 1037"/>
                  <a:gd name="T7" fmla="*/ 1 h 215"/>
                  <a:gd name="T8" fmla="*/ 512 w 1037"/>
                  <a:gd name="T9" fmla="*/ 0 h 215"/>
                  <a:gd name="T10" fmla="*/ 0 w 1037"/>
                  <a:gd name="T11" fmla="*/ 215 h 215"/>
                  <a:gd name="T12" fmla="*/ 367 w 1037"/>
                  <a:gd name="T13" fmla="*/ 215 h 215"/>
                  <a:gd name="T14" fmla="*/ 1037 w 1037"/>
                  <a:gd name="T15" fmla="*/ 215 h 215"/>
                  <a:gd name="T16" fmla="*/ 641 w 1037"/>
                  <a:gd name="T17" fmla="*/ 10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7" h="215">
                    <a:moveTo>
                      <a:pt x="641" y="10"/>
                    </a:moveTo>
                    <a:cubicBezTo>
                      <a:pt x="637" y="10"/>
                      <a:pt x="633" y="9"/>
                      <a:pt x="629" y="8"/>
                    </a:cubicBezTo>
                    <a:cubicBezTo>
                      <a:pt x="620" y="7"/>
                      <a:pt x="611" y="6"/>
                      <a:pt x="601" y="5"/>
                    </a:cubicBezTo>
                    <a:cubicBezTo>
                      <a:pt x="582" y="2"/>
                      <a:pt x="563" y="1"/>
                      <a:pt x="544" y="1"/>
                    </a:cubicBezTo>
                    <a:cubicBezTo>
                      <a:pt x="533" y="0"/>
                      <a:pt x="523" y="0"/>
                      <a:pt x="512" y="0"/>
                    </a:cubicBezTo>
                    <a:cubicBezTo>
                      <a:pt x="327" y="2"/>
                      <a:pt x="142" y="73"/>
                      <a:pt x="0" y="215"/>
                    </a:cubicBezTo>
                    <a:cubicBezTo>
                      <a:pt x="367" y="215"/>
                      <a:pt x="367" y="215"/>
                      <a:pt x="367" y="215"/>
                    </a:cubicBezTo>
                    <a:cubicBezTo>
                      <a:pt x="1037" y="215"/>
                      <a:pt x="1037" y="215"/>
                      <a:pt x="1037" y="215"/>
                    </a:cubicBezTo>
                    <a:cubicBezTo>
                      <a:pt x="925" y="103"/>
                      <a:pt x="786" y="35"/>
                      <a:pt x="641" y="10"/>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5" name="Freeform 37"/>
              <p:cNvSpPr>
                <a:spLocks/>
              </p:cNvSpPr>
              <p:nvPr/>
            </p:nvSpPr>
            <p:spPr bwMode="auto">
              <a:xfrm>
                <a:off x="1646238" y="5759268"/>
                <a:ext cx="5989638" cy="1247775"/>
              </a:xfrm>
              <a:custGeom>
                <a:avLst/>
                <a:gdLst>
                  <a:gd name="T0" fmla="*/ 985 w 1595"/>
                  <a:gd name="T1" fmla="*/ 16 h 331"/>
                  <a:gd name="T2" fmla="*/ 968 w 1595"/>
                  <a:gd name="T3" fmla="*/ 13 h 331"/>
                  <a:gd name="T4" fmla="*/ 925 w 1595"/>
                  <a:gd name="T5" fmla="*/ 7 h 331"/>
                  <a:gd name="T6" fmla="*/ 836 w 1595"/>
                  <a:gd name="T7" fmla="*/ 1 h 331"/>
                  <a:gd name="T8" fmla="*/ 788 w 1595"/>
                  <a:gd name="T9" fmla="*/ 0 h 331"/>
                  <a:gd name="T10" fmla="*/ 0 w 1595"/>
                  <a:gd name="T11" fmla="*/ 331 h 331"/>
                  <a:gd name="T12" fmla="*/ 564 w 1595"/>
                  <a:gd name="T13" fmla="*/ 331 h 331"/>
                  <a:gd name="T14" fmla="*/ 1595 w 1595"/>
                  <a:gd name="T15" fmla="*/ 331 h 331"/>
                  <a:gd name="T16" fmla="*/ 985 w 1595"/>
                  <a:gd name="T17" fmla="*/ 16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95" h="331">
                    <a:moveTo>
                      <a:pt x="985" y="16"/>
                    </a:moveTo>
                    <a:cubicBezTo>
                      <a:pt x="980" y="15"/>
                      <a:pt x="974" y="14"/>
                      <a:pt x="968" y="13"/>
                    </a:cubicBezTo>
                    <a:cubicBezTo>
                      <a:pt x="954" y="11"/>
                      <a:pt x="939" y="9"/>
                      <a:pt x="925" y="7"/>
                    </a:cubicBezTo>
                    <a:cubicBezTo>
                      <a:pt x="895" y="4"/>
                      <a:pt x="866" y="2"/>
                      <a:pt x="836" y="1"/>
                    </a:cubicBezTo>
                    <a:cubicBezTo>
                      <a:pt x="820" y="0"/>
                      <a:pt x="804" y="0"/>
                      <a:pt x="788" y="0"/>
                    </a:cubicBezTo>
                    <a:cubicBezTo>
                      <a:pt x="502" y="3"/>
                      <a:pt x="218" y="113"/>
                      <a:pt x="0" y="331"/>
                    </a:cubicBezTo>
                    <a:cubicBezTo>
                      <a:pt x="564" y="331"/>
                      <a:pt x="564" y="331"/>
                      <a:pt x="564" y="331"/>
                    </a:cubicBezTo>
                    <a:cubicBezTo>
                      <a:pt x="1595" y="331"/>
                      <a:pt x="1595" y="331"/>
                      <a:pt x="1595" y="331"/>
                    </a:cubicBezTo>
                    <a:cubicBezTo>
                      <a:pt x="1422" y="159"/>
                      <a:pt x="1208" y="54"/>
                      <a:pt x="985" y="16"/>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6" name="Freeform 36"/>
              <p:cNvSpPr>
                <a:spLocks/>
              </p:cNvSpPr>
              <p:nvPr/>
            </p:nvSpPr>
            <p:spPr bwMode="auto">
              <a:xfrm>
                <a:off x="5397370" y="4678597"/>
                <a:ext cx="7072628" cy="2328445"/>
              </a:xfrm>
              <a:custGeom>
                <a:avLst/>
                <a:gdLst>
                  <a:gd name="T0" fmla="*/ 641 w 1037"/>
                  <a:gd name="T1" fmla="*/ 10 h 215"/>
                  <a:gd name="T2" fmla="*/ 629 w 1037"/>
                  <a:gd name="T3" fmla="*/ 8 h 215"/>
                  <a:gd name="T4" fmla="*/ 601 w 1037"/>
                  <a:gd name="T5" fmla="*/ 5 h 215"/>
                  <a:gd name="T6" fmla="*/ 544 w 1037"/>
                  <a:gd name="T7" fmla="*/ 1 h 215"/>
                  <a:gd name="T8" fmla="*/ 512 w 1037"/>
                  <a:gd name="T9" fmla="*/ 0 h 215"/>
                  <a:gd name="T10" fmla="*/ 0 w 1037"/>
                  <a:gd name="T11" fmla="*/ 215 h 215"/>
                  <a:gd name="T12" fmla="*/ 367 w 1037"/>
                  <a:gd name="T13" fmla="*/ 215 h 215"/>
                  <a:gd name="T14" fmla="*/ 1037 w 1037"/>
                  <a:gd name="T15" fmla="*/ 215 h 215"/>
                  <a:gd name="T16" fmla="*/ 641 w 1037"/>
                  <a:gd name="T17" fmla="*/ 10 h 215"/>
                  <a:gd name="connsiteX0" fmla="*/ 10020 w 10457"/>
                  <a:gd name="connsiteY0" fmla="*/ 0 h 15493"/>
                  <a:gd name="connsiteX1" fmla="*/ 6066 w 10457"/>
                  <a:gd name="connsiteY1" fmla="*/ 5865 h 15493"/>
                  <a:gd name="connsiteX2" fmla="*/ 5796 w 10457"/>
                  <a:gd name="connsiteY2" fmla="*/ 5726 h 15493"/>
                  <a:gd name="connsiteX3" fmla="*/ 5246 w 10457"/>
                  <a:gd name="connsiteY3" fmla="*/ 5540 h 15493"/>
                  <a:gd name="connsiteX4" fmla="*/ 4937 w 10457"/>
                  <a:gd name="connsiteY4" fmla="*/ 5493 h 15493"/>
                  <a:gd name="connsiteX5" fmla="*/ 0 w 10457"/>
                  <a:gd name="connsiteY5" fmla="*/ 15493 h 15493"/>
                  <a:gd name="connsiteX6" fmla="*/ 3539 w 10457"/>
                  <a:gd name="connsiteY6" fmla="*/ 15493 h 15493"/>
                  <a:gd name="connsiteX7" fmla="*/ 10000 w 10457"/>
                  <a:gd name="connsiteY7" fmla="*/ 15493 h 15493"/>
                  <a:gd name="connsiteX8" fmla="*/ 10020 w 10457"/>
                  <a:gd name="connsiteY8" fmla="*/ 0 h 15493"/>
                  <a:gd name="connsiteX0" fmla="*/ 10020 w 10639"/>
                  <a:gd name="connsiteY0" fmla="*/ 0 h 15493"/>
                  <a:gd name="connsiteX1" fmla="*/ 6066 w 10639"/>
                  <a:gd name="connsiteY1" fmla="*/ 5865 h 15493"/>
                  <a:gd name="connsiteX2" fmla="*/ 5796 w 10639"/>
                  <a:gd name="connsiteY2" fmla="*/ 5726 h 15493"/>
                  <a:gd name="connsiteX3" fmla="*/ 5246 w 10639"/>
                  <a:gd name="connsiteY3" fmla="*/ 5540 h 15493"/>
                  <a:gd name="connsiteX4" fmla="*/ 4937 w 10639"/>
                  <a:gd name="connsiteY4" fmla="*/ 5493 h 15493"/>
                  <a:gd name="connsiteX5" fmla="*/ 0 w 10639"/>
                  <a:gd name="connsiteY5" fmla="*/ 15493 h 15493"/>
                  <a:gd name="connsiteX6" fmla="*/ 3539 w 10639"/>
                  <a:gd name="connsiteY6" fmla="*/ 15493 h 15493"/>
                  <a:gd name="connsiteX7" fmla="*/ 10000 w 10639"/>
                  <a:gd name="connsiteY7" fmla="*/ 15493 h 15493"/>
                  <a:gd name="connsiteX8" fmla="*/ 10020 w 10639"/>
                  <a:gd name="connsiteY8" fmla="*/ 0 h 15493"/>
                  <a:gd name="connsiteX0" fmla="*/ 10020 w 10023"/>
                  <a:gd name="connsiteY0" fmla="*/ 0 h 15493"/>
                  <a:gd name="connsiteX1" fmla="*/ 6066 w 10023"/>
                  <a:gd name="connsiteY1" fmla="*/ 5865 h 15493"/>
                  <a:gd name="connsiteX2" fmla="*/ 5796 w 10023"/>
                  <a:gd name="connsiteY2" fmla="*/ 5726 h 15493"/>
                  <a:gd name="connsiteX3" fmla="*/ 5246 w 10023"/>
                  <a:gd name="connsiteY3" fmla="*/ 5540 h 15493"/>
                  <a:gd name="connsiteX4" fmla="*/ 4937 w 10023"/>
                  <a:gd name="connsiteY4" fmla="*/ 5493 h 15493"/>
                  <a:gd name="connsiteX5" fmla="*/ 0 w 10023"/>
                  <a:gd name="connsiteY5" fmla="*/ 15493 h 15493"/>
                  <a:gd name="connsiteX6" fmla="*/ 3539 w 10023"/>
                  <a:gd name="connsiteY6" fmla="*/ 15493 h 15493"/>
                  <a:gd name="connsiteX7" fmla="*/ 10000 w 10023"/>
                  <a:gd name="connsiteY7" fmla="*/ 15493 h 15493"/>
                  <a:gd name="connsiteX8" fmla="*/ 10020 w 10023"/>
                  <a:gd name="connsiteY8" fmla="*/ 0 h 15493"/>
                  <a:gd name="connsiteX0" fmla="*/ 9980 w 10003"/>
                  <a:gd name="connsiteY0" fmla="*/ 0 h 15815"/>
                  <a:gd name="connsiteX1" fmla="*/ 6066 w 10003"/>
                  <a:gd name="connsiteY1" fmla="*/ 6187 h 15815"/>
                  <a:gd name="connsiteX2" fmla="*/ 5796 w 10003"/>
                  <a:gd name="connsiteY2" fmla="*/ 6048 h 15815"/>
                  <a:gd name="connsiteX3" fmla="*/ 5246 w 10003"/>
                  <a:gd name="connsiteY3" fmla="*/ 5862 h 15815"/>
                  <a:gd name="connsiteX4" fmla="*/ 4937 w 10003"/>
                  <a:gd name="connsiteY4" fmla="*/ 5815 h 15815"/>
                  <a:gd name="connsiteX5" fmla="*/ 0 w 10003"/>
                  <a:gd name="connsiteY5" fmla="*/ 15815 h 15815"/>
                  <a:gd name="connsiteX6" fmla="*/ 3539 w 10003"/>
                  <a:gd name="connsiteY6" fmla="*/ 15815 h 15815"/>
                  <a:gd name="connsiteX7" fmla="*/ 10000 w 10003"/>
                  <a:gd name="connsiteY7" fmla="*/ 15815 h 15815"/>
                  <a:gd name="connsiteX8" fmla="*/ 9980 w 10003"/>
                  <a:gd name="connsiteY8" fmla="*/ 0 h 15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003" h="15815">
                    <a:moveTo>
                      <a:pt x="9980" y="0"/>
                    </a:moveTo>
                    <a:cubicBezTo>
                      <a:pt x="9942" y="0"/>
                      <a:pt x="6104" y="6234"/>
                      <a:pt x="6066" y="6187"/>
                    </a:cubicBezTo>
                    <a:cubicBezTo>
                      <a:pt x="5979" y="6141"/>
                      <a:pt x="5892" y="6094"/>
                      <a:pt x="5796" y="6048"/>
                    </a:cubicBezTo>
                    <a:cubicBezTo>
                      <a:pt x="5612" y="5908"/>
                      <a:pt x="5429" y="5862"/>
                      <a:pt x="5246" y="5862"/>
                    </a:cubicBezTo>
                    <a:cubicBezTo>
                      <a:pt x="5140" y="5815"/>
                      <a:pt x="5043" y="5815"/>
                      <a:pt x="4937" y="5815"/>
                    </a:cubicBezTo>
                    <a:cubicBezTo>
                      <a:pt x="3153" y="5908"/>
                      <a:pt x="1369" y="9210"/>
                      <a:pt x="0" y="15815"/>
                    </a:cubicBezTo>
                    <a:lnTo>
                      <a:pt x="3539" y="15815"/>
                    </a:lnTo>
                    <a:lnTo>
                      <a:pt x="10000" y="15815"/>
                    </a:lnTo>
                    <a:cubicBezTo>
                      <a:pt x="10011" y="4326"/>
                      <a:pt x="9991" y="5833"/>
                      <a:pt x="9980" y="0"/>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7" name="Freeform 38"/>
              <p:cNvSpPr>
                <a:spLocks/>
              </p:cNvSpPr>
              <p:nvPr/>
            </p:nvSpPr>
            <p:spPr bwMode="auto">
              <a:xfrm>
                <a:off x="7722099" y="5764031"/>
                <a:ext cx="2136775" cy="1243013"/>
              </a:xfrm>
              <a:custGeom>
                <a:avLst/>
                <a:gdLst>
                  <a:gd name="T0" fmla="*/ 569 w 569"/>
                  <a:gd name="T1" fmla="*/ 1 h 330"/>
                  <a:gd name="T2" fmla="*/ 559 w 569"/>
                  <a:gd name="T3" fmla="*/ 0 h 330"/>
                  <a:gd name="T4" fmla="*/ 0 w 569"/>
                  <a:gd name="T5" fmla="*/ 330 h 330"/>
                  <a:gd name="T6" fmla="*/ 106 w 569"/>
                  <a:gd name="T7" fmla="*/ 330 h 330"/>
                  <a:gd name="T8" fmla="*/ 569 w 569"/>
                  <a:gd name="T9" fmla="*/ 1 h 330"/>
                </a:gdLst>
                <a:ahLst/>
                <a:cxnLst>
                  <a:cxn ang="0">
                    <a:pos x="T0" y="T1"/>
                  </a:cxn>
                  <a:cxn ang="0">
                    <a:pos x="T2" y="T3"/>
                  </a:cxn>
                  <a:cxn ang="0">
                    <a:pos x="T4" y="T5"/>
                  </a:cxn>
                  <a:cxn ang="0">
                    <a:pos x="T6" y="T7"/>
                  </a:cxn>
                  <a:cxn ang="0">
                    <a:pos x="T8" y="T9"/>
                  </a:cxn>
                </a:cxnLst>
                <a:rect l="0" t="0" r="r" b="b"/>
                <a:pathLst>
                  <a:path w="569" h="330">
                    <a:moveTo>
                      <a:pt x="569" y="1"/>
                    </a:moveTo>
                    <a:cubicBezTo>
                      <a:pt x="565" y="1"/>
                      <a:pt x="562" y="0"/>
                      <a:pt x="559" y="0"/>
                    </a:cubicBezTo>
                    <a:cubicBezTo>
                      <a:pt x="221" y="64"/>
                      <a:pt x="0" y="330"/>
                      <a:pt x="0" y="330"/>
                    </a:cubicBezTo>
                    <a:cubicBezTo>
                      <a:pt x="106" y="330"/>
                      <a:pt x="106" y="330"/>
                      <a:pt x="106" y="330"/>
                    </a:cubicBezTo>
                    <a:cubicBezTo>
                      <a:pt x="106" y="330"/>
                      <a:pt x="315" y="75"/>
                      <a:pt x="569" y="1"/>
                    </a:cubicBezTo>
                    <a:close/>
                  </a:path>
                </a:pathLst>
              </a:custGeom>
              <a:solidFill>
                <a:srgbClr val="E8E8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8" name="Freeform 40"/>
              <p:cNvSpPr>
                <a:spLocks/>
              </p:cNvSpPr>
              <p:nvPr/>
            </p:nvSpPr>
            <p:spPr bwMode="auto">
              <a:xfrm>
                <a:off x="8004513" y="5876065"/>
                <a:ext cx="3854877" cy="1130979"/>
              </a:xfrm>
              <a:custGeom>
                <a:avLst/>
                <a:gdLst>
                  <a:gd name="T0" fmla="*/ 686 w 686"/>
                  <a:gd name="T1" fmla="*/ 36 h 329"/>
                  <a:gd name="T2" fmla="*/ 463 w 686"/>
                  <a:gd name="T3" fmla="*/ 0 h 329"/>
                  <a:gd name="T4" fmla="*/ 0 w 686"/>
                  <a:gd name="T5" fmla="*/ 329 h 329"/>
                  <a:gd name="T6" fmla="*/ 543 w 686"/>
                  <a:gd name="T7" fmla="*/ 329 h 329"/>
                  <a:gd name="T8" fmla="*/ 686 w 686"/>
                  <a:gd name="T9" fmla="*/ 36 h 329"/>
                  <a:gd name="connsiteX0" fmla="*/ 10000 w 10000"/>
                  <a:gd name="connsiteY0" fmla="*/ 216 h 9122"/>
                  <a:gd name="connsiteX1" fmla="*/ 4130 w 10000"/>
                  <a:gd name="connsiteY1" fmla="*/ 269 h 9122"/>
                  <a:gd name="connsiteX2" fmla="*/ 0 w 10000"/>
                  <a:gd name="connsiteY2" fmla="*/ 9122 h 9122"/>
                  <a:gd name="connsiteX3" fmla="*/ 7915 w 10000"/>
                  <a:gd name="connsiteY3" fmla="*/ 9122 h 9122"/>
                  <a:gd name="connsiteX4" fmla="*/ 10000 w 10000"/>
                  <a:gd name="connsiteY4" fmla="*/ 216 h 9122"/>
                  <a:gd name="connsiteX0" fmla="*/ 10000 w 10000"/>
                  <a:gd name="connsiteY0" fmla="*/ 237 h 10000"/>
                  <a:gd name="connsiteX1" fmla="*/ 4130 w 10000"/>
                  <a:gd name="connsiteY1" fmla="*/ 295 h 10000"/>
                  <a:gd name="connsiteX2" fmla="*/ 0 w 10000"/>
                  <a:gd name="connsiteY2" fmla="*/ 10000 h 10000"/>
                  <a:gd name="connsiteX3" fmla="*/ 7915 w 10000"/>
                  <a:gd name="connsiteY3" fmla="*/ 10000 h 10000"/>
                  <a:gd name="connsiteX4" fmla="*/ 10000 w 10000"/>
                  <a:gd name="connsiteY4" fmla="*/ 237 h 10000"/>
                  <a:gd name="connsiteX0" fmla="*/ 10000 w 10000"/>
                  <a:gd name="connsiteY0" fmla="*/ 237 h 10000"/>
                  <a:gd name="connsiteX1" fmla="*/ 3998 w 10000"/>
                  <a:gd name="connsiteY1" fmla="*/ 295 h 10000"/>
                  <a:gd name="connsiteX2" fmla="*/ 0 w 10000"/>
                  <a:gd name="connsiteY2" fmla="*/ 10000 h 10000"/>
                  <a:gd name="connsiteX3" fmla="*/ 7915 w 10000"/>
                  <a:gd name="connsiteY3" fmla="*/ 10000 h 10000"/>
                  <a:gd name="connsiteX4" fmla="*/ 10000 w 10000"/>
                  <a:gd name="connsiteY4" fmla="*/ 237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37"/>
                    </a:moveTo>
                    <a:cubicBezTo>
                      <a:pt x="8936" y="-396"/>
                      <a:pt x="5092" y="462"/>
                      <a:pt x="3998" y="295"/>
                    </a:cubicBezTo>
                    <a:cubicBezTo>
                      <a:pt x="1680" y="2760"/>
                      <a:pt x="0" y="10000"/>
                      <a:pt x="0" y="10000"/>
                    </a:cubicBezTo>
                    <a:lnTo>
                      <a:pt x="7915" y="10000"/>
                    </a:lnTo>
                    <a:cubicBezTo>
                      <a:pt x="7566" y="4669"/>
                      <a:pt x="9883" y="470"/>
                      <a:pt x="10000" y="237"/>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9" name="Freeform 39"/>
              <p:cNvSpPr>
                <a:spLocks/>
              </p:cNvSpPr>
              <p:nvPr/>
            </p:nvSpPr>
            <p:spPr bwMode="auto">
              <a:xfrm>
                <a:off x="10929041" y="5902143"/>
                <a:ext cx="942583" cy="1104901"/>
              </a:xfrm>
              <a:custGeom>
                <a:avLst/>
                <a:gdLst>
                  <a:gd name="T0" fmla="*/ 187 w 187"/>
                  <a:gd name="T1" fmla="*/ 6 h 293"/>
                  <a:gd name="T2" fmla="*/ 167 w 187"/>
                  <a:gd name="T3" fmla="*/ 0 h 293"/>
                  <a:gd name="T4" fmla="*/ 24 w 187"/>
                  <a:gd name="T5" fmla="*/ 293 h 293"/>
                  <a:gd name="T6" fmla="*/ 67 w 187"/>
                  <a:gd name="T7" fmla="*/ 293 h 293"/>
                  <a:gd name="T8" fmla="*/ 187 w 187"/>
                  <a:gd name="T9" fmla="*/ 6 h 293"/>
                </a:gdLst>
                <a:ahLst/>
                <a:cxnLst>
                  <a:cxn ang="0">
                    <a:pos x="T0" y="T1"/>
                  </a:cxn>
                  <a:cxn ang="0">
                    <a:pos x="T2" y="T3"/>
                  </a:cxn>
                  <a:cxn ang="0">
                    <a:pos x="T4" y="T5"/>
                  </a:cxn>
                  <a:cxn ang="0">
                    <a:pos x="T6" y="T7"/>
                  </a:cxn>
                  <a:cxn ang="0">
                    <a:pos x="T8" y="T9"/>
                  </a:cxn>
                </a:cxnLst>
                <a:rect l="0" t="0" r="r" b="b"/>
                <a:pathLst>
                  <a:path w="187" h="293">
                    <a:moveTo>
                      <a:pt x="187" y="6"/>
                    </a:moveTo>
                    <a:cubicBezTo>
                      <a:pt x="181" y="4"/>
                      <a:pt x="174" y="2"/>
                      <a:pt x="167" y="0"/>
                    </a:cubicBezTo>
                    <a:cubicBezTo>
                      <a:pt x="159" y="7"/>
                      <a:pt x="0" y="133"/>
                      <a:pt x="24" y="293"/>
                    </a:cubicBezTo>
                    <a:cubicBezTo>
                      <a:pt x="67" y="293"/>
                      <a:pt x="67" y="293"/>
                      <a:pt x="67" y="293"/>
                    </a:cubicBezTo>
                    <a:cubicBezTo>
                      <a:pt x="35" y="129"/>
                      <a:pt x="187" y="6"/>
                      <a:pt x="187" y="6"/>
                    </a:cubicBezTo>
                    <a:close/>
                  </a:path>
                </a:pathLst>
              </a:custGeom>
              <a:solidFill>
                <a:srgbClr val="E8E8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7" name="Freeform 6"/>
            <p:cNvSpPr>
              <a:spLocks/>
            </p:cNvSpPr>
            <p:nvPr/>
          </p:nvSpPr>
          <p:spPr bwMode="auto">
            <a:xfrm>
              <a:off x="8969564" y="2577182"/>
              <a:ext cx="1674590" cy="1102622"/>
            </a:xfrm>
            <a:custGeom>
              <a:avLst/>
              <a:gdLst>
                <a:gd name="T0" fmla="*/ 188 w 223"/>
                <a:gd name="T1" fmla="*/ 64 h 147"/>
                <a:gd name="T2" fmla="*/ 188 w 223"/>
                <a:gd name="T3" fmla="*/ 62 h 147"/>
                <a:gd name="T4" fmla="*/ 126 w 223"/>
                <a:gd name="T5" fmla="*/ 0 h 147"/>
                <a:gd name="T6" fmla="*/ 75 w 223"/>
                <a:gd name="T7" fmla="*/ 28 h 147"/>
                <a:gd name="T8" fmla="*/ 58 w 223"/>
                <a:gd name="T9" fmla="*/ 23 h 147"/>
                <a:gd name="T10" fmla="*/ 38 w 223"/>
                <a:gd name="T11" fmla="*/ 29 h 147"/>
                <a:gd name="T12" fmla="*/ 22 w 223"/>
                <a:gd name="T13" fmla="*/ 58 h 147"/>
                <a:gd name="T14" fmla="*/ 0 w 223"/>
                <a:gd name="T15" fmla="*/ 99 h 147"/>
                <a:gd name="T16" fmla="*/ 43 w 223"/>
                <a:gd name="T17" fmla="*/ 147 h 147"/>
                <a:gd name="T18" fmla="*/ 49 w 223"/>
                <a:gd name="T19" fmla="*/ 147 h 147"/>
                <a:gd name="T20" fmla="*/ 53 w 223"/>
                <a:gd name="T21" fmla="*/ 147 h 147"/>
                <a:gd name="T22" fmla="*/ 154 w 223"/>
                <a:gd name="T23" fmla="*/ 147 h 147"/>
                <a:gd name="T24" fmla="*/ 156 w 223"/>
                <a:gd name="T25" fmla="*/ 147 h 147"/>
                <a:gd name="T26" fmla="*/ 158 w 223"/>
                <a:gd name="T27" fmla="*/ 147 h 147"/>
                <a:gd name="T28" fmla="*/ 166 w 223"/>
                <a:gd name="T29" fmla="*/ 147 h 147"/>
                <a:gd name="T30" fmla="*/ 182 w 223"/>
                <a:gd name="T31" fmla="*/ 147 h 147"/>
                <a:gd name="T32" fmla="*/ 223 w 223"/>
                <a:gd name="T33" fmla="*/ 105 h 147"/>
                <a:gd name="T34" fmla="*/ 188 w 223"/>
                <a:gd name="T35" fmla="*/ 64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3" h="147">
                  <a:moveTo>
                    <a:pt x="188" y="64"/>
                  </a:moveTo>
                  <a:cubicBezTo>
                    <a:pt x="188" y="64"/>
                    <a:pt x="188" y="62"/>
                    <a:pt x="188" y="62"/>
                  </a:cubicBezTo>
                  <a:cubicBezTo>
                    <a:pt x="188" y="28"/>
                    <a:pt x="160" y="0"/>
                    <a:pt x="126" y="0"/>
                  </a:cubicBezTo>
                  <a:cubicBezTo>
                    <a:pt x="105" y="0"/>
                    <a:pt x="86" y="11"/>
                    <a:pt x="75" y="28"/>
                  </a:cubicBezTo>
                  <a:cubicBezTo>
                    <a:pt x="70" y="25"/>
                    <a:pt x="64" y="23"/>
                    <a:pt x="58" y="23"/>
                  </a:cubicBezTo>
                  <a:cubicBezTo>
                    <a:pt x="51" y="23"/>
                    <a:pt x="44" y="25"/>
                    <a:pt x="38" y="29"/>
                  </a:cubicBezTo>
                  <a:cubicBezTo>
                    <a:pt x="29" y="35"/>
                    <a:pt x="23" y="46"/>
                    <a:pt x="22" y="58"/>
                  </a:cubicBezTo>
                  <a:cubicBezTo>
                    <a:pt x="9" y="67"/>
                    <a:pt x="0" y="82"/>
                    <a:pt x="0" y="99"/>
                  </a:cubicBezTo>
                  <a:cubicBezTo>
                    <a:pt x="0" y="123"/>
                    <a:pt x="19" y="144"/>
                    <a:pt x="43" y="147"/>
                  </a:cubicBezTo>
                  <a:cubicBezTo>
                    <a:pt x="45" y="147"/>
                    <a:pt x="47" y="147"/>
                    <a:pt x="49" y="147"/>
                  </a:cubicBezTo>
                  <a:cubicBezTo>
                    <a:pt x="50" y="147"/>
                    <a:pt x="52" y="147"/>
                    <a:pt x="53" y="147"/>
                  </a:cubicBezTo>
                  <a:cubicBezTo>
                    <a:pt x="76" y="147"/>
                    <a:pt x="129" y="147"/>
                    <a:pt x="154" y="147"/>
                  </a:cubicBezTo>
                  <a:cubicBezTo>
                    <a:pt x="155" y="147"/>
                    <a:pt x="155" y="147"/>
                    <a:pt x="156" y="147"/>
                  </a:cubicBezTo>
                  <a:cubicBezTo>
                    <a:pt x="158" y="147"/>
                    <a:pt x="158" y="147"/>
                    <a:pt x="158" y="147"/>
                  </a:cubicBezTo>
                  <a:cubicBezTo>
                    <a:pt x="160" y="147"/>
                    <a:pt x="163" y="147"/>
                    <a:pt x="166" y="147"/>
                  </a:cubicBezTo>
                  <a:cubicBezTo>
                    <a:pt x="182" y="147"/>
                    <a:pt x="182" y="147"/>
                    <a:pt x="182" y="147"/>
                  </a:cubicBezTo>
                  <a:cubicBezTo>
                    <a:pt x="205" y="146"/>
                    <a:pt x="223" y="128"/>
                    <a:pt x="223" y="105"/>
                  </a:cubicBezTo>
                  <a:cubicBezTo>
                    <a:pt x="223" y="85"/>
                    <a:pt x="208" y="67"/>
                    <a:pt x="188" y="64"/>
                  </a:cubicBezTo>
                  <a:close/>
                </a:path>
              </a:pathLst>
            </a:custGeom>
            <a:solidFill>
              <a:schemeClr val="bg1">
                <a:lumMod val="95000"/>
                <a:alpha val="80000"/>
              </a:schemeClr>
            </a:solidFill>
            <a:ln>
              <a:noFill/>
            </a:ln>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Rectangle 35"/>
            <p:cNvSpPr>
              <a:spLocks noChangeArrowheads="1"/>
            </p:cNvSpPr>
            <p:nvPr/>
          </p:nvSpPr>
          <p:spPr bwMode="auto">
            <a:xfrm>
              <a:off x="6146107" y="6507102"/>
              <a:ext cx="68376" cy="25772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Oval 36"/>
            <p:cNvSpPr>
              <a:spLocks noChangeArrowheads="1"/>
            </p:cNvSpPr>
            <p:nvPr/>
          </p:nvSpPr>
          <p:spPr bwMode="auto">
            <a:xfrm>
              <a:off x="6006726" y="6279621"/>
              <a:ext cx="341878" cy="341878"/>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Oval 37"/>
            <p:cNvSpPr>
              <a:spLocks noChangeArrowheads="1"/>
            </p:cNvSpPr>
            <p:nvPr/>
          </p:nvSpPr>
          <p:spPr bwMode="auto">
            <a:xfrm>
              <a:off x="6052748" y="6103422"/>
              <a:ext cx="252464" cy="251149"/>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Rectangle 38"/>
            <p:cNvSpPr>
              <a:spLocks noChangeArrowheads="1"/>
            </p:cNvSpPr>
            <p:nvPr/>
          </p:nvSpPr>
          <p:spPr bwMode="auto">
            <a:xfrm>
              <a:off x="6594494" y="6507102"/>
              <a:ext cx="67061" cy="25772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Oval 39"/>
            <p:cNvSpPr>
              <a:spLocks noChangeArrowheads="1"/>
            </p:cNvSpPr>
            <p:nvPr/>
          </p:nvSpPr>
          <p:spPr bwMode="auto">
            <a:xfrm>
              <a:off x="6453798" y="6279621"/>
              <a:ext cx="344508" cy="341878"/>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 name="Oval 40"/>
            <p:cNvSpPr>
              <a:spLocks noChangeArrowheads="1"/>
            </p:cNvSpPr>
            <p:nvPr/>
          </p:nvSpPr>
          <p:spPr bwMode="auto">
            <a:xfrm>
              <a:off x="6501135" y="6103422"/>
              <a:ext cx="251150" cy="251149"/>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14" name="Group 13"/>
            <p:cNvGrpSpPr/>
            <p:nvPr/>
          </p:nvGrpSpPr>
          <p:grpSpPr>
            <a:xfrm>
              <a:off x="8716828" y="3891204"/>
              <a:ext cx="3719020" cy="2669719"/>
              <a:chOff x="9541716" y="4483355"/>
              <a:chExt cx="2894132" cy="2077569"/>
            </a:xfrm>
          </p:grpSpPr>
          <p:sp>
            <p:nvSpPr>
              <p:cNvPr id="18" name="Freeform 17"/>
              <p:cNvSpPr>
                <a:spLocks/>
              </p:cNvSpPr>
              <p:nvPr/>
            </p:nvSpPr>
            <p:spPr bwMode="auto">
              <a:xfrm>
                <a:off x="10439805" y="5452449"/>
                <a:ext cx="1307027" cy="1105845"/>
              </a:xfrm>
              <a:custGeom>
                <a:avLst/>
                <a:gdLst>
                  <a:gd name="T0" fmla="*/ 446 w 994"/>
                  <a:gd name="T1" fmla="*/ 141 h 841"/>
                  <a:gd name="T2" fmla="*/ 446 w 994"/>
                  <a:gd name="T3" fmla="*/ 0 h 841"/>
                  <a:gd name="T4" fmla="*/ 337 w 994"/>
                  <a:gd name="T5" fmla="*/ 0 h 841"/>
                  <a:gd name="T6" fmla="*/ 337 w 994"/>
                  <a:gd name="T7" fmla="*/ 141 h 841"/>
                  <a:gd name="T8" fmla="*/ 302 w 994"/>
                  <a:gd name="T9" fmla="*/ 141 h 841"/>
                  <a:gd name="T10" fmla="*/ 302 w 994"/>
                  <a:gd name="T11" fmla="*/ 0 h 841"/>
                  <a:gd name="T12" fmla="*/ 193 w 994"/>
                  <a:gd name="T13" fmla="*/ 0 h 841"/>
                  <a:gd name="T14" fmla="*/ 193 w 994"/>
                  <a:gd name="T15" fmla="*/ 141 h 841"/>
                  <a:gd name="T16" fmla="*/ 0 w 994"/>
                  <a:gd name="T17" fmla="*/ 141 h 841"/>
                  <a:gd name="T18" fmla="*/ 0 w 994"/>
                  <a:gd name="T19" fmla="*/ 177 h 841"/>
                  <a:gd name="T20" fmla="*/ 44 w 994"/>
                  <a:gd name="T21" fmla="*/ 177 h 841"/>
                  <a:gd name="T22" fmla="*/ 44 w 994"/>
                  <a:gd name="T23" fmla="*/ 841 h 841"/>
                  <a:gd name="T24" fmla="*/ 949 w 994"/>
                  <a:gd name="T25" fmla="*/ 841 h 841"/>
                  <a:gd name="T26" fmla="*/ 949 w 994"/>
                  <a:gd name="T27" fmla="*/ 177 h 841"/>
                  <a:gd name="T28" fmla="*/ 994 w 994"/>
                  <a:gd name="T29" fmla="*/ 177 h 841"/>
                  <a:gd name="T30" fmla="*/ 994 w 994"/>
                  <a:gd name="T31" fmla="*/ 141 h 841"/>
                  <a:gd name="T32" fmla="*/ 446 w 994"/>
                  <a:gd name="T33" fmla="*/ 141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4" h="841">
                    <a:moveTo>
                      <a:pt x="446" y="141"/>
                    </a:moveTo>
                    <a:lnTo>
                      <a:pt x="446" y="0"/>
                    </a:lnTo>
                    <a:lnTo>
                      <a:pt x="337" y="0"/>
                    </a:lnTo>
                    <a:lnTo>
                      <a:pt x="337" y="141"/>
                    </a:lnTo>
                    <a:lnTo>
                      <a:pt x="302" y="141"/>
                    </a:lnTo>
                    <a:lnTo>
                      <a:pt x="302" y="0"/>
                    </a:lnTo>
                    <a:lnTo>
                      <a:pt x="193" y="0"/>
                    </a:lnTo>
                    <a:lnTo>
                      <a:pt x="193" y="141"/>
                    </a:lnTo>
                    <a:lnTo>
                      <a:pt x="0" y="141"/>
                    </a:lnTo>
                    <a:lnTo>
                      <a:pt x="0" y="177"/>
                    </a:lnTo>
                    <a:lnTo>
                      <a:pt x="44" y="177"/>
                    </a:lnTo>
                    <a:lnTo>
                      <a:pt x="44" y="841"/>
                    </a:lnTo>
                    <a:lnTo>
                      <a:pt x="949" y="841"/>
                    </a:lnTo>
                    <a:lnTo>
                      <a:pt x="949" y="177"/>
                    </a:lnTo>
                    <a:lnTo>
                      <a:pt x="994" y="177"/>
                    </a:lnTo>
                    <a:lnTo>
                      <a:pt x="994" y="141"/>
                    </a:lnTo>
                    <a:lnTo>
                      <a:pt x="446" y="141"/>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 name="Freeform 18"/>
              <p:cNvSpPr>
                <a:spLocks/>
              </p:cNvSpPr>
              <p:nvPr/>
            </p:nvSpPr>
            <p:spPr bwMode="auto">
              <a:xfrm>
                <a:off x="11128821" y="5452449"/>
                <a:ext cx="1307027" cy="1105845"/>
              </a:xfrm>
              <a:custGeom>
                <a:avLst/>
                <a:gdLst>
                  <a:gd name="T0" fmla="*/ 449 w 994"/>
                  <a:gd name="T1" fmla="*/ 141 h 841"/>
                  <a:gd name="T2" fmla="*/ 449 w 994"/>
                  <a:gd name="T3" fmla="*/ 0 h 841"/>
                  <a:gd name="T4" fmla="*/ 340 w 994"/>
                  <a:gd name="T5" fmla="*/ 0 h 841"/>
                  <a:gd name="T6" fmla="*/ 340 w 994"/>
                  <a:gd name="T7" fmla="*/ 141 h 841"/>
                  <a:gd name="T8" fmla="*/ 302 w 994"/>
                  <a:gd name="T9" fmla="*/ 141 h 841"/>
                  <a:gd name="T10" fmla="*/ 302 w 994"/>
                  <a:gd name="T11" fmla="*/ 0 h 841"/>
                  <a:gd name="T12" fmla="*/ 194 w 994"/>
                  <a:gd name="T13" fmla="*/ 0 h 841"/>
                  <a:gd name="T14" fmla="*/ 194 w 994"/>
                  <a:gd name="T15" fmla="*/ 141 h 841"/>
                  <a:gd name="T16" fmla="*/ 0 w 994"/>
                  <a:gd name="T17" fmla="*/ 141 h 841"/>
                  <a:gd name="T18" fmla="*/ 0 w 994"/>
                  <a:gd name="T19" fmla="*/ 177 h 841"/>
                  <a:gd name="T20" fmla="*/ 45 w 994"/>
                  <a:gd name="T21" fmla="*/ 177 h 841"/>
                  <a:gd name="T22" fmla="*/ 45 w 994"/>
                  <a:gd name="T23" fmla="*/ 841 h 841"/>
                  <a:gd name="T24" fmla="*/ 952 w 994"/>
                  <a:gd name="T25" fmla="*/ 841 h 841"/>
                  <a:gd name="T26" fmla="*/ 952 w 994"/>
                  <a:gd name="T27" fmla="*/ 177 h 841"/>
                  <a:gd name="T28" fmla="*/ 994 w 994"/>
                  <a:gd name="T29" fmla="*/ 177 h 841"/>
                  <a:gd name="T30" fmla="*/ 994 w 994"/>
                  <a:gd name="T31" fmla="*/ 141 h 841"/>
                  <a:gd name="T32" fmla="*/ 449 w 994"/>
                  <a:gd name="T33" fmla="*/ 141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4" h="841">
                    <a:moveTo>
                      <a:pt x="449" y="141"/>
                    </a:moveTo>
                    <a:lnTo>
                      <a:pt x="449" y="0"/>
                    </a:lnTo>
                    <a:lnTo>
                      <a:pt x="340" y="0"/>
                    </a:lnTo>
                    <a:lnTo>
                      <a:pt x="340" y="141"/>
                    </a:lnTo>
                    <a:lnTo>
                      <a:pt x="302" y="141"/>
                    </a:lnTo>
                    <a:lnTo>
                      <a:pt x="302" y="0"/>
                    </a:lnTo>
                    <a:lnTo>
                      <a:pt x="194" y="0"/>
                    </a:lnTo>
                    <a:lnTo>
                      <a:pt x="194" y="141"/>
                    </a:lnTo>
                    <a:lnTo>
                      <a:pt x="0" y="141"/>
                    </a:lnTo>
                    <a:lnTo>
                      <a:pt x="0" y="177"/>
                    </a:lnTo>
                    <a:lnTo>
                      <a:pt x="45" y="177"/>
                    </a:lnTo>
                    <a:lnTo>
                      <a:pt x="45" y="841"/>
                    </a:lnTo>
                    <a:lnTo>
                      <a:pt x="952" y="841"/>
                    </a:lnTo>
                    <a:lnTo>
                      <a:pt x="952" y="177"/>
                    </a:lnTo>
                    <a:lnTo>
                      <a:pt x="994" y="177"/>
                    </a:lnTo>
                    <a:lnTo>
                      <a:pt x="994" y="141"/>
                    </a:lnTo>
                    <a:lnTo>
                      <a:pt x="449" y="141"/>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 name="Rectangle 10"/>
              <p:cNvSpPr>
                <a:spLocks noChangeArrowheads="1"/>
              </p:cNvSpPr>
              <p:nvPr/>
            </p:nvSpPr>
            <p:spPr bwMode="auto">
              <a:xfrm>
                <a:off x="9600888" y="5063234"/>
                <a:ext cx="1192630" cy="1497690"/>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 name="Rectangle 11"/>
              <p:cNvSpPr>
                <a:spLocks noChangeArrowheads="1"/>
              </p:cNvSpPr>
              <p:nvPr/>
            </p:nvSpPr>
            <p:spPr bwMode="auto">
              <a:xfrm>
                <a:off x="9541716" y="5017211"/>
                <a:ext cx="1310973" cy="46022"/>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 name="Rectangle 12"/>
              <p:cNvSpPr>
                <a:spLocks noChangeArrowheads="1"/>
              </p:cNvSpPr>
              <p:nvPr/>
            </p:nvSpPr>
            <p:spPr bwMode="auto">
              <a:xfrm>
                <a:off x="9712655" y="5199985"/>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 name="Rectangle 13"/>
              <p:cNvSpPr>
                <a:spLocks noChangeArrowheads="1"/>
              </p:cNvSpPr>
              <p:nvPr/>
            </p:nvSpPr>
            <p:spPr bwMode="auto">
              <a:xfrm>
                <a:off x="9712655" y="5199985"/>
                <a:ext cx="155160" cy="7758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 name="Rectangle 14"/>
              <p:cNvSpPr>
                <a:spLocks noChangeArrowheads="1"/>
              </p:cNvSpPr>
              <p:nvPr/>
            </p:nvSpPr>
            <p:spPr bwMode="auto">
              <a:xfrm>
                <a:off x="9982214" y="5199985"/>
                <a:ext cx="155160"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 name="Rectangle 15"/>
              <p:cNvSpPr>
                <a:spLocks noChangeArrowheads="1"/>
              </p:cNvSpPr>
              <p:nvPr/>
            </p:nvSpPr>
            <p:spPr bwMode="auto">
              <a:xfrm>
                <a:off x="10249141" y="5199985"/>
                <a:ext cx="156476"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 name="Rectangle 16"/>
              <p:cNvSpPr>
                <a:spLocks noChangeArrowheads="1"/>
              </p:cNvSpPr>
              <p:nvPr/>
            </p:nvSpPr>
            <p:spPr bwMode="auto">
              <a:xfrm>
                <a:off x="9982214" y="6257178"/>
                <a:ext cx="155160" cy="30374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 name="Rectangle 17"/>
              <p:cNvSpPr>
                <a:spLocks noChangeArrowheads="1"/>
              </p:cNvSpPr>
              <p:nvPr/>
            </p:nvSpPr>
            <p:spPr bwMode="auto">
              <a:xfrm>
                <a:off x="10249141" y="6257178"/>
                <a:ext cx="156476" cy="30374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 name="Rectangle 18"/>
              <p:cNvSpPr>
                <a:spLocks noChangeArrowheads="1"/>
              </p:cNvSpPr>
              <p:nvPr/>
            </p:nvSpPr>
            <p:spPr bwMode="auto">
              <a:xfrm>
                <a:off x="10520014" y="5199985"/>
                <a:ext cx="155160"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 name="Rectangle 19"/>
              <p:cNvSpPr>
                <a:spLocks noChangeArrowheads="1"/>
              </p:cNvSpPr>
              <p:nvPr/>
            </p:nvSpPr>
            <p:spPr bwMode="auto">
              <a:xfrm>
                <a:off x="9712655" y="5466913"/>
                <a:ext cx="155160" cy="1564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 name="Rectangle 20"/>
              <p:cNvSpPr>
                <a:spLocks noChangeArrowheads="1"/>
              </p:cNvSpPr>
              <p:nvPr/>
            </p:nvSpPr>
            <p:spPr bwMode="auto">
              <a:xfrm>
                <a:off x="9982214" y="5466913"/>
                <a:ext cx="155160" cy="15647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1" name="Rectangle 21"/>
              <p:cNvSpPr>
                <a:spLocks noChangeArrowheads="1"/>
              </p:cNvSpPr>
              <p:nvPr/>
            </p:nvSpPr>
            <p:spPr bwMode="auto">
              <a:xfrm>
                <a:off x="10249141" y="5466913"/>
                <a:ext cx="156476" cy="15647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2" name="Rectangle 22"/>
              <p:cNvSpPr>
                <a:spLocks noChangeArrowheads="1"/>
              </p:cNvSpPr>
              <p:nvPr/>
            </p:nvSpPr>
            <p:spPr bwMode="auto">
              <a:xfrm>
                <a:off x="10520014" y="5466913"/>
                <a:ext cx="155160" cy="15647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3" name="Rectangle 23"/>
              <p:cNvSpPr>
                <a:spLocks noChangeArrowheads="1"/>
              </p:cNvSpPr>
              <p:nvPr/>
            </p:nvSpPr>
            <p:spPr bwMode="auto">
              <a:xfrm>
                <a:off x="9712655" y="5737786"/>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4" name="Rectangle 24"/>
              <p:cNvSpPr>
                <a:spLocks noChangeArrowheads="1"/>
              </p:cNvSpPr>
              <p:nvPr/>
            </p:nvSpPr>
            <p:spPr bwMode="auto">
              <a:xfrm>
                <a:off x="9982214" y="5737786"/>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5" name="Rectangle 25"/>
              <p:cNvSpPr>
                <a:spLocks noChangeArrowheads="1"/>
              </p:cNvSpPr>
              <p:nvPr/>
            </p:nvSpPr>
            <p:spPr bwMode="auto">
              <a:xfrm>
                <a:off x="10249141" y="5737786"/>
                <a:ext cx="156476"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6" name="Rectangle 26"/>
              <p:cNvSpPr>
                <a:spLocks noChangeArrowheads="1"/>
              </p:cNvSpPr>
              <p:nvPr/>
            </p:nvSpPr>
            <p:spPr bwMode="auto">
              <a:xfrm>
                <a:off x="10520014" y="5737786"/>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 name="Rectangle 27"/>
              <p:cNvSpPr>
                <a:spLocks noChangeArrowheads="1"/>
              </p:cNvSpPr>
              <p:nvPr/>
            </p:nvSpPr>
            <p:spPr bwMode="auto">
              <a:xfrm>
                <a:off x="9712655" y="6004714"/>
                <a:ext cx="155160"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8" name="Rectangle 28"/>
              <p:cNvSpPr>
                <a:spLocks noChangeArrowheads="1"/>
              </p:cNvSpPr>
              <p:nvPr/>
            </p:nvSpPr>
            <p:spPr bwMode="auto">
              <a:xfrm>
                <a:off x="9982214" y="6004714"/>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9" name="Rectangle 29"/>
              <p:cNvSpPr>
                <a:spLocks noChangeArrowheads="1"/>
              </p:cNvSpPr>
              <p:nvPr/>
            </p:nvSpPr>
            <p:spPr bwMode="auto">
              <a:xfrm>
                <a:off x="10249141" y="6004714"/>
                <a:ext cx="156476"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0" name="Rectangle 30"/>
              <p:cNvSpPr>
                <a:spLocks noChangeArrowheads="1"/>
              </p:cNvSpPr>
              <p:nvPr/>
            </p:nvSpPr>
            <p:spPr bwMode="auto">
              <a:xfrm>
                <a:off x="10520014" y="6004714"/>
                <a:ext cx="155160"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1" name="Rectangle 31"/>
              <p:cNvSpPr>
                <a:spLocks noChangeArrowheads="1"/>
              </p:cNvSpPr>
              <p:nvPr/>
            </p:nvSpPr>
            <p:spPr bwMode="auto">
              <a:xfrm>
                <a:off x="9712655" y="5737786"/>
                <a:ext cx="155160" cy="7758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2" name="Rectangle 32"/>
              <p:cNvSpPr>
                <a:spLocks noChangeArrowheads="1"/>
              </p:cNvSpPr>
              <p:nvPr/>
            </p:nvSpPr>
            <p:spPr bwMode="auto">
              <a:xfrm>
                <a:off x="10520014" y="5737786"/>
                <a:ext cx="155160" cy="7758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3" name="Rectangle 33"/>
              <p:cNvSpPr>
                <a:spLocks noChangeArrowheads="1"/>
              </p:cNvSpPr>
              <p:nvPr/>
            </p:nvSpPr>
            <p:spPr bwMode="auto">
              <a:xfrm>
                <a:off x="10520014" y="5466913"/>
                <a:ext cx="155160" cy="7889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4" name="Rectangle 57"/>
              <p:cNvSpPr>
                <a:spLocks noChangeArrowheads="1"/>
              </p:cNvSpPr>
              <p:nvPr/>
            </p:nvSpPr>
            <p:spPr bwMode="auto">
              <a:xfrm>
                <a:off x="11057816" y="4529377"/>
                <a:ext cx="1188685" cy="2031547"/>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5" name="Rectangle 58"/>
              <p:cNvSpPr>
                <a:spLocks noChangeArrowheads="1"/>
              </p:cNvSpPr>
              <p:nvPr/>
            </p:nvSpPr>
            <p:spPr bwMode="auto">
              <a:xfrm>
                <a:off x="10998644" y="4483355"/>
                <a:ext cx="1307027" cy="46022"/>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6" name="Rectangle 59"/>
              <p:cNvSpPr>
                <a:spLocks noChangeArrowheads="1"/>
              </p:cNvSpPr>
              <p:nvPr/>
            </p:nvSpPr>
            <p:spPr bwMode="auto">
              <a:xfrm>
                <a:off x="11169583" y="5199985"/>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7" name="Rectangle 60"/>
              <p:cNvSpPr>
                <a:spLocks noChangeArrowheads="1"/>
              </p:cNvSpPr>
              <p:nvPr/>
            </p:nvSpPr>
            <p:spPr bwMode="auto">
              <a:xfrm>
                <a:off x="11169583" y="5199985"/>
                <a:ext cx="155160" cy="7758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8" name="Rectangle 61"/>
              <p:cNvSpPr>
                <a:spLocks noChangeArrowheads="1"/>
              </p:cNvSpPr>
              <p:nvPr/>
            </p:nvSpPr>
            <p:spPr bwMode="auto">
              <a:xfrm>
                <a:off x="11436512" y="5199985"/>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9" name="Rectangle 62"/>
              <p:cNvSpPr>
                <a:spLocks noChangeArrowheads="1"/>
              </p:cNvSpPr>
              <p:nvPr/>
            </p:nvSpPr>
            <p:spPr bwMode="auto">
              <a:xfrm>
                <a:off x="11706069" y="5199985"/>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0" name="Rectangle 63"/>
              <p:cNvSpPr>
                <a:spLocks noChangeArrowheads="1"/>
              </p:cNvSpPr>
              <p:nvPr/>
            </p:nvSpPr>
            <p:spPr bwMode="auto">
              <a:xfrm>
                <a:off x="11436512" y="6257178"/>
                <a:ext cx="155160" cy="30374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1" name="Rectangle 64"/>
              <p:cNvSpPr>
                <a:spLocks noChangeArrowheads="1"/>
              </p:cNvSpPr>
              <p:nvPr/>
            </p:nvSpPr>
            <p:spPr bwMode="auto">
              <a:xfrm>
                <a:off x="11706069" y="6257178"/>
                <a:ext cx="155160" cy="30374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2" name="Rectangle 65"/>
              <p:cNvSpPr>
                <a:spLocks noChangeArrowheads="1"/>
              </p:cNvSpPr>
              <p:nvPr/>
            </p:nvSpPr>
            <p:spPr bwMode="auto">
              <a:xfrm>
                <a:off x="11972998" y="5199985"/>
                <a:ext cx="156476"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3" name="Rectangle 66"/>
              <p:cNvSpPr>
                <a:spLocks noChangeArrowheads="1"/>
              </p:cNvSpPr>
              <p:nvPr/>
            </p:nvSpPr>
            <p:spPr bwMode="auto">
              <a:xfrm>
                <a:off x="11169583" y="5466913"/>
                <a:ext cx="155160" cy="1564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4" name="Rectangle 67"/>
              <p:cNvSpPr>
                <a:spLocks noChangeArrowheads="1"/>
              </p:cNvSpPr>
              <p:nvPr/>
            </p:nvSpPr>
            <p:spPr bwMode="auto">
              <a:xfrm>
                <a:off x="11436512" y="5466913"/>
                <a:ext cx="155160" cy="15647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5" name="Rectangle 68"/>
              <p:cNvSpPr>
                <a:spLocks noChangeArrowheads="1"/>
              </p:cNvSpPr>
              <p:nvPr/>
            </p:nvSpPr>
            <p:spPr bwMode="auto">
              <a:xfrm>
                <a:off x="11706069" y="5466913"/>
                <a:ext cx="155160" cy="15647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6" name="Rectangle 69"/>
              <p:cNvSpPr>
                <a:spLocks noChangeArrowheads="1"/>
              </p:cNvSpPr>
              <p:nvPr/>
            </p:nvSpPr>
            <p:spPr bwMode="auto">
              <a:xfrm>
                <a:off x="11972998" y="5466913"/>
                <a:ext cx="156476" cy="15647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7" name="Rectangle 70"/>
              <p:cNvSpPr>
                <a:spLocks noChangeArrowheads="1"/>
              </p:cNvSpPr>
              <p:nvPr/>
            </p:nvSpPr>
            <p:spPr bwMode="auto">
              <a:xfrm>
                <a:off x="11169583" y="5737786"/>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8" name="Rectangle 71"/>
              <p:cNvSpPr>
                <a:spLocks noChangeArrowheads="1"/>
              </p:cNvSpPr>
              <p:nvPr/>
            </p:nvSpPr>
            <p:spPr bwMode="auto">
              <a:xfrm>
                <a:off x="11436512" y="5737786"/>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9" name="Rectangle 72"/>
              <p:cNvSpPr>
                <a:spLocks noChangeArrowheads="1"/>
              </p:cNvSpPr>
              <p:nvPr/>
            </p:nvSpPr>
            <p:spPr bwMode="auto">
              <a:xfrm>
                <a:off x="11706069" y="5737786"/>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0" name="Rectangle 73"/>
              <p:cNvSpPr>
                <a:spLocks noChangeArrowheads="1"/>
              </p:cNvSpPr>
              <p:nvPr/>
            </p:nvSpPr>
            <p:spPr bwMode="auto">
              <a:xfrm>
                <a:off x="11972998" y="5737786"/>
                <a:ext cx="156476"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1" name="Rectangle 74"/>
              <p:cNvSpPr>
                <a:spLocks noChangeArrowheads="1"/>
              </p:cNvSpPr>
              <p:nvPr/>
            </p:nvSpPr>
            <p:spPr bwMode="auto">
              <a:xfrm>
                <a:off x="11169583" y="6004714"/>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2" name="Rectangle 75"/>
              <p:cNvSpPr>
                <a:spLocks noChangeArrowheads="1"/>
              </p:cNvSpPr>
              <p:nvPr/>
            </p:nvSpPr>
            <p:spPr bwMode="auto">
              <a:xfrm>
                <a:off x="11436512" y="6004714"/>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3" name="Rectangle 76"/>
              <p:cNvSpPr>
                <a:spLocks noChangeArrowheads="1"/>
              </p:cNvSpPr>
              <p:nvPr/>
            </p:nvSpPr>
            <p:spPr bwMode="auto">
              <a:xfrm>
                <a:off x="11706069" y="6004714"/>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4" name="Rectangle 77"/>
              <p:cNvSpPr>
                <a:spLocks noChangeArrowheads="1"/>
              </p:cNvSpPr>
              <p:nvPr/>
            </p:nvSpPr>
            <p:spPr bwMode="auto">
              <a:xfrm>
                <a:off x="11972998" y="6004714"/>
                <a:ext cx="156476"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5" name="Rectangle 78"/>
              <p:cNvSpPr>
                <a:spLocks noChangeArrowheads="1"/>
              </p:cNvSpPr>
              <p:nvPr/>
            </p:nvSpPr>
            <p:spPr bwMode="auto">
              <a:xfrm>
                <a:off x="11169583" y="5737786"/>
                <a:ext cx="155160" cy="7758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6" name="Rectangle 79"/>
              <p:cNvSpPr>
                <a:spLocks noChangeArrowheads="1"/>
              </p:cNvSpPr>
              <p:nvPr/>
            </p:nvSpPr>
            <p:spPr bwMode="auto">
              <a:xfrm>
                <a:off x="11972998" y="5737786"/>
                <a:ext cx="156476" cy="7758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7" name="Rectangle 80"/>
              <p:cNvSpPr>
                <a:spLocks noChangeArrowheads="1"/>
              </p:cNvSpPr>
              <p:nvPr/>
            </p:nvSpPr>
            <p:spPr bwMode="auto">
              <a:xfrm>
                <a:off x="11972998" y="5466913"/>
                <a:ext cx="156476" cy="7889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8" name="Rectangle 86"/>
              <p:cNvSpPr>
                <a:spLocks noChangeArrowheads="1"/>
              </p:cNvSpPr>
              <p:nvPr/>
            </p:nvSpPr>
            <p:spPr bwMode="auto">
              <a:xfrm>
                <a:off x="11169583" y="4930427"/>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9" name="Rectangle 87"/>
              <p:cNvSpPr>
                <a:spLocks noChangeArrowheads="1"/>
              </p:cNvSpPr>
              <p:nvPr/>
            </p:nvSpPr>
            <p:spPr bwMode="auto">
              <a:xfrm>
                <a:off x="11436512" y="4930427"/>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0" name="Rectangle 88"/>
              <p:cNvSpPr>
                <a:spLocks noChangeArrowheads="1"/>
              </p:cNvSpPr>
              <p:nvPr/>
            </p:nvSpPr>
            <p:spPr bwMode="auto">
              <a:xfrm>
                <a:off x="11706069" y="4930427"/>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1" name="Rectangle 89"/>
              <p:cNvSpPr>
                <a:spLocks noChangeArrowheads="1"/>
              </p:cNvSpPr>
              <p:nvPr/>
            </p:nvSpPr>
            <p:spPr bwMode="auto">
              <a:xfrm>
                <a:off x="11972998" y="4930427"/>
                <a:ext cx="156476"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2" name="Rectangle 90"/>
              <p:cNvSpPr>
                <a:spLocks noChangeArrowheads="1"/>
              </p:cNvSpPr>
              <p:nvPr/>
            </p:nvSpPr>
            <p:spPr bwMode="auto">
              <a:xfrm>
                <a:off x="11972998" y="4930427"/>
                <a:ext cx="156476" cy="7758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3" name="Rectangle 93"/>
              <p:cNvSpPr>
                <a:spLocks noChangeArrowheads="1"/>
              </p:cNvSpPr>
              <p:nvPr/>
            </p:nvSpPr>
            <p:spPr bwMode="auto">
              <a:xfrm>
                <a:off x="10700158" y="6483344"/>
                <a:ext cx="447072" cy="77580"/>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15" name="Freeform 35"/>
            <p:cNvSpPr>
              <a:spLocks/>
            </p:cNvSpPr>
            <p:nvPr/>
          </p:nvSpPr>
          <p:spPr bwMode="auto">
            <a:xfrm>
              <a:off x="3261625" y="6262867"/>
              <a:ext cx="174414" cy="517166"/>
            </a:xfrm>
            <a:custGeom>
              <a:avLst/>
              <a:gdLst>
                <a:gd name="T0" fmla="*/ 111 w 201"/>
                <a:gd name="T1" fmla="*/ 0 h 596"/>
                <a:gd name="T2" fmla="*/ 0 w 201"/>
                <a:gd name="T3" fmla="*/ 596 h 596"/>
                <a:gd name="T4" fmla="*/ 201 w 201"/>
                <a:gd name="T5" fmla="*/ 596 h 596"/>
                <a:gd name="T6" fmla="*/ 111 w 201"/>
                <a:gd name="T7" fmla="*/ 0 h 596"/>
              </a:gdLst>
              <a:ahLst/>
              <a:cxnLst>
                <a:cxn ang="0">
                  <a:pos x="T0" y="T1"/>
                </a:cxn>
                <a:cxn ang="0">
                  <a:pos x="T2" y="T3"/>
                </a:cxn>
                <a:cxn ang="0">
                  <a:pos x="T4" y="T5"/>
                </a:cxn>
                <a:cxn ang="0">
                  <a:pos x="T6" y="T7"/>
                </a:cxn>
              </a:cxnLst>
              <a:rect l="0" t="0" r="r" b="b"/>
              <a:pathLst>
                <a:path w="201" h="596">
                  <a:moveTo>
                    <a:pt x="111" y="0"/>
                  </a:moveTo>
                  <a:lnTo>
                    <a:pt x="0" y="596"/>
                  </a:lnTo>
                  <a:lnTo>
                    <a:pt x="201" y="596"/>
                  </a:lnTo>
                  <a:lnTo>
                    <a:pt x="111" y="0"/>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Freeform 15"/>
            <p:cNvSpPr>
              <a:spLocks/>
            </p:cNvSpPr>
            <p:nvPr/>
          </p:nvSpPr>
          <p:spPr bwMode="auto">
            <a:xfrm>
              <a:off x="10087477" y="2055778"/>
              <a:ext cx="1674590" cy="1102622"/>
            </a:xfrm>
            <a:custGeom>
              <a:avLst/>
              <a:gdLst>
                <a:gd name="T0" fmla="*/ 188 w 223"/>
                <a:gd name="T1" fmla="*/ 64 h 147"/>
                <a:gd name="T2" fmla="*/ 188 w 223"/>
                <a:gd name="T3" fmla="*/ 62 h 147"/>
                <a:gd name="T4" fmla="*/ 126 w 223"/>
                <a:gd name="T5" fmla="*/ 0 h 147"/>
                <a:gd name="T6" fmla="*/ 75 w 223"/>
                <a:gd name="T7" fmla="*/ 28 h 147"/>
                <a:gd name="T8" fmla="*/ 58 w 223"/>
                <a:gd name="T9" fmla="*/ 23 h 147"/>
                <a:gd name="T10" fmla="*/ 38 w 223"/>
                <a:gd name="T11" fmla="*/ 29 h 147"/>
                <a:gd name="T12" fmla="*/ 22 w 223"/>
                <a:gd name="T13" fmla="*/ 58 h 147"/>
                <a:gd name="T14" fmla="*/ 0 w 223"/>
                <a:gd name="T15" fmla="*/ 99 h 147"/>
                <a:gd name="T16" fmla="*/ 43 w 223"/>
                <a:gd name="T17" fmla="*/ 147 h 147"/>
                <a:gd name="T18" fmla="*/ 49 w 223"/>
                <a:gd name="T19" fmla="*/ 147 h 147"/>
                <a:gd name="T20" fmla="*/ 53 w 223"/>
                <a:gd name="T21" fmla="*/ 147 h 147"/>
                <a:gd name="T22" fmla="*/ 154 w 223"/>
                <a:gd name="T23" fmla="*/ 147 h 147"/>
                <a:gd name="T24" fmla="*/ 156 w 223"/>
                <a:gd name="T25" fmla="*/ 147 h 147"/>
                <a:gd name="T26" fmla="*/ 158 w 223"/>
                <a:gd name="T27" fmla="*/ 147 h 147"/>
                <a:gd name="T28" fmla="*/ 166 w 223"/>
                <a:gd name="T29" fmla="*/ 147 h 147"/>
                <a:gd name="T30" fmla="*/ 182 w 223"/>
                <a:gd name="T31" fmla="*/ 147 h 147"/>
                <a:gd name="T32" fmla="*/ 223 w 223"/>
                <a:gd name="T33" fmla="*/ 105 h 147"/>
                <a:gd name="T34" fmla="*/ 188 w 223"/>
                <a:gd name="T35" fmla="*/ 64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3" h="147">
                  <a:moveTo>
                    <a:pt x="188" y="64"/>
                  </a:moveTo>
                  <a:cubicBezTo>
                    <a:pt x="188" y="64"/>
                    <a:pt x="188" y="62"/>
                    <a:pt x="188" y="62"/>
                  </a:cubicBezTo>
                  <a:cubicBezTo>
                    <a:pt x="188" y="28"/>
                    <a:pt x="160" y="0"/>
                    <a:pt x="126" y="0"/>
                  </a:cubicBezTo>
                  <a:cubicBezTo>
                    <a:pt x="105" y="0"/>
                    <a:pt x="86" y="11"/>
                    <a:pt x="75" y="28"/>
                  </a:cubicBezTo>
                  <a:cubicBezTo>
                    <a:pt x="70" y="25"/>
                    <a:pt x="64" y="23"/>
                    <a:pt x="58" y="23"/>
                  </a:cubicBezTo>
                  <a:cubicBezTo>
                    <a:pt x="51" y="23"/>
                    <a:pt x="44" y="25"/>
                    <a:pt x="38" y="29"/>
                  </a:cubicBezTo>
                  <a:cubicBezTo>
                    <a:pt x="29" y="35"/>
                    <a:pt x="23" y="46"/>
                    <a:pt x="22" y="58"/>
                  </a:cubicBezTo>
                  <a:cubicBezTo>
                    <a:pt x="9" y="67"/>
                    <a:pt x="0" y="82"/>
                    <a:pt x="0" y="99"/>
                  </a:cubicBezTo>
                  <a:cubicBezTo>
                    <a:pt x="0" y="123"/>
                    <a:pt x="19" y="144"/>
                    <a:pt x="43" y="147"/>
                  </a:cubicBezTo>
                  <a:cubicBezTo>
                    <a:pt x="45" y="147"/>
                    <a:pt x="47" y="147"/>
                    <a:pt x="49" y="147"/>
                  </a:cubicBezTo>
                  <a:cubicBezTo>
                    <a:pt x="50" y="147"/>
                    <a:pt x="52" y="147"/>
                    <a:pt x="53" y="147"/>
                  </a:cubicBezTo>
                  <a:cubicBezTo>
                    <a:pt x="76" y="147"/>
                    <a:pt x="129" y="147"/>
                    <a:pt x="154" y="147"/>
                  </a:cubicBezTo>
                  <a:cubicBezTo>
                    <a:pt x="155" y="147"/>
                    <a:pt x="155" y="147"/>
                    <a:pt x="156" y="147"/>
                  </a:cubicBezTo>
                  <a:cubicBezTo>
                    <a:pt x="158" y="147"/>
                    <a:pt x="158" y="147"/>
                    <a:pt x="158" y="147"/>
                  </a:cubicBezTo>
                  <a:cubicBezTo>
                    <a:pt x="160" y="147"/>
                    <a:pt x="163" y="147"/>
                    <a:pt x="166" y="147"/>
                  </a:cubicBezTo>
                  <a:cubicBezTo>
                    <a:pt x="182" y="147"/>
                    <a:pt x="182" y="147"/>
                    <a:pt x="182" y="147"/>
                  </a:cubicBezTo>
                  <a:cubicBezTo>
                    <a:pt x="205" y="146"/>
                    <a:pt x="223" y="128"/>
                    <a:pt x="223" y="105"/>
                  </a:cubicBezTo>
                  <a:cubicBezTo>
                    <a:pt x="223" y="85"/>
                    <a:pt x="208" y="67"/>
                    <a:pt x="188" y="64"/>
                  </a:cubicBezTo>
                  <a:close/>
                </a:path>
              </a:pathLst>
            </a:custGeom>
            <a:solidFill>
              <a:schemeClr val="bg1">
                <a:lumMod val="85000"/>
                <a:alpha val="80000"/>
              </a:schemeClr>
            </a:solidFill>
            <a:ln>
              <a:noFill/>
            </a:ln>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17" name="Picture 1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83591" y="3887221"/>
              <a:ext cx="1693296" cy="622868"/>
            </a:xfrm>
            <a:prstGeom prst="rect">
              <a:avLst/>
            </a:prstGeom>
          </p:spPr>
        </p:pic>
      </p:grpSp>
      <p:sp>
        <p:nvSpPr>
          <p:cNvPr id="3" name="TextBox 2"/>
          <p:cNvSpPr txBox="1"/>
          <p:nvPr/>
        </p:nvSpPr>
        <p:spPr>
          <a:xfrm>
            <a:off x="695829" y="2066663"/>
            <a:ext cx="9479556"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800" b="0" i="0" u="none" strike="noStrike" kern="1200" cap="none" spc="0" normalizeH="0" baseline="0" noProof="0" dirty="0" smtClean="0">
                <a:ln>
                  <a:noFill/>
                </a:ln>
                <a:solidFill>
                  <a:srgbClr val="E7E6E6">
                    <a:lumMod val="50000"/>
                  </a:srgbClr>
                </a:solidFill>
                <a:effectLst/>
                <a:uLnTx/>
                <a:uFillTx/>
                <a:latin typeface="Segoe UI" panose="020B0502040204020203" pitchFamily="34" charset="0"/>
                <a:ea typeface="+mn-ea"/>
                <a:cs typeface="Segoe UI" panose="020B0502040204020203" pitchFamily="34" charset="0"/>
              </a:rPr>
              <a:t>A relational database-as-a-service</a:t>
            </a:r>
            <a:endParaRPr kumimoji="0" lang="en-GB" sz="2800" b="0" i="0" u="none" strike="noStrike" kern="1200" cap="none" spc="0" normalizeH="0" baseline="0" noProof="0" dirty="0">
              <a:ln>
                <a:noFill/>
              </a:ln>
              <a:solidFill>
                <a:srgbClr val="E7E6E6">
                  <a:lumMod val="50000"/>
                </a:srgbClr>
              </a:solidFill>
              <a:effectLst/>
              <a:uLnTx/>
              <a:uFillTx/>
              <a:latin typeface="Segoe UI" panose="020B0502040204020203" pitchFamily="34" charset="0"/>
              <a:ea typeface="+mn-ea"/>
              <a:cs typeface="Segoe UI" panose="020B0502040204020203" pitchFamily="34" charset="0"/>
            </a:endParaRPr>
          </a:p>
        </p:txBody>
      </p:sp>
      <p:sp>
        <p:nvSpPr>
          <p:cNvPr id="80" name="TextBox 79"/>
          <p:cNvSpPr txBox="1"/>
          <p:nvPr/>
        </p:nvSpPr>
        <p:spPr>
          <a:xfrm>
            <a:off x="695829" y="2797886"/>
            <a:ext cx="10377396"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800" b="0" i="0" u="none" strike="noStrike" kern="1200" cap="none" spc="0" normalizeH="0" baseline="0" noProof="0" dirty="0" smtClean="0">
                <a:ln>
                  <a:noFill/>
                </a:ln>
                <a:solidFill>
                  <a:srgbClr val="E7E6E6">
                    <a:lumMod val="50000"/>
                  </a:srgbClr>
                </a:solidFill>
                <a:effectLst/>
                <a:uLnTx/>
                <a:uFillTx/>
                <a:latin typeface="Segoe UI" panose="020B0502040204020203" pitchFamily="34" charset="0"/>
                <a:ea typeface="+mn-ea"/>
                <a:cs typeface="Segoe UI" panose="020B0502040204020203" pitchFamily="34" charset="0"/>
              </a:rPr>
              <a:t>Elastic database</a:t>
            </a:r>
            <a:r>
              <a:rPr kumimoji="0" lang="en-GB" sz="2800" b="0" i="0" u="none" strike="noStrike" kern="1200" cap="none" spc="0" normalizeH="0" noProof="0" dirty="0" smtClean="0">
                <a:ln>
                  <a:noFill/>
                </a:ln>
                <a:solidFill>
                  <a:srgbClr val="E7E6E6">
                    <a:lumMod val="50000"/>
                  </a:srgbClr>
                </a:solidFill>
                <a:effectLst/>
                <a:uLnTx/>
                <a:uFillTx/>
                <a:latin typeface="Segoe UI" panose="020B0502040204020203" pitchFamily="34" charset="0"/>
                <a:ea typeface="+mn-ea"/>
                <a:cs typeface="Segoe UI" panose="020B0502040204020203" pitchFamily="34" charset="0"/>
              </a:rPr>
              <a:t> model</a:t>
            </a:r>
            <a:endParaRPr kumimoji="0" lang="en-GB" sz="2800" b="0" i="0" u="none" strike="noStrike" kern="1200" cap="none" spc="0" normalizeH="0" baseline="0" noProof="0" dirty="0">
              <a:ln>
                <a:noFill/>
              </a:ln>
              <a:solidFill>
                <a:srgbClr val="E7E6E6">
                  <a:lumMod val="50000"/>
                </a:srgbClr>
              </a:solidFill>
              <a:effectLst/>
              <a:uLnTx/>
              <a:uFillTx/>
              <a:latin typeface="Segoe UI" panose="020B0502040204020203" pitchFamily="34" charset="0"/>
              <a:ea typeface="+mn-ea"/>
              <a:cs typeface="Segoe UI" panose="020B0502040204020203" pitchFamily="34" charset="0"/>
            </a:endParaRPr>
          </a:p>
        </p:txBody>
      </p:sp>
      <p:sp>
        <p:nvSpPr>
          <p:cNvPr id="81" name="TextBox 80"/>
          <p:cNvSpPr txBox="1"/>
          <p:nvPr/>
        </p:nvSpPr>
        <p:spPr>
          <a:xfrm>
            <a:off x="695828" y="3546767"/>
            <a:ext cx="7996234" cy="95410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800" b="0" i="0" u="none" strike="noStrike" kern="1200" cap="none" spc="0" normalizeH="0" baseline="0" noProof="0" dirty="0" smtClean="0">
                <a:ln>
                  <a:noFill/>
                </a:ln>
                <a:solidFill>
                  <a:srgbClr val="E7E6E6">
                    <a:lumMod val="50000"/>
                  </a:srgbClr>
                </a:solidFill>
                <a:effectLst/>
                <a:uLnTx/>
                <a:uFillTx/>
                <a:latin typeface="Segoe UI" panose="020B0502040204020203" pitchFamily="34" charset="0"/>
                <a:ea typeface="+mn-ea"/>
                <a:cs typeface="Segoe UI" panose="020B0502040204020203" pitchFamily="34" charset="0"/>
              </a:rPr>
              <a:t>Supports</a:t>
            </a:r>
            <a:r>
              <a:rPr kumimoji="0" lang="en-GB" sz="2800" b="0" i="0" u="none" strike="noStrike" kern="1200" cap="none" spc="0" normalizeH="0" noProof="0" dirty="0" smtClean="0">
                <a:ln>
                  <a:noFill/>
                </a:ln>
                <a:solidFill>
                  <a:srgbClr val="E7E6E6">
                    <a:lumMod val="50000"/>
                  </a:srgbClr>
                </a:solidFill>
                <a:effectLst/>
                <a:uLnTx/>
                <a:uFillTx/>
                <a:latin typeface="Segoe UI" panose="020B0502040204020203" pitchFamily="34" charset="0"/>
                <a:ea typeface="+mn-ea"/>
                <a:cs typeface="Segoe UI" panose="020B0502040204020203" pitchFamily="34" charset="0"/>
              </a:rPr>
              <a:t> popular platforms and technologies: .NET, Java, PHP, Ruby on Rails and Node.js </a:t>
            </a:r>
            <a:endParaRPr kumimoji="0" lang="en-GB" sz="2800" b="0" i="0" u="none" strike="noStrike" kern="1200" cap="none" spc="0" normalizeH="0" baseline="0" noProof="0" dirty="0">
              <a:ln>
                <a:noFill/>
              </a:ln>
              <a:solidFill>
                <a:srgbClr val="E7E6E6">
                  <a:lumMod val="50000"/>
                </a:srgbClr>
              </a:solidFill>
              <a:effectLst/>
              <a:uLnTx/>
              <a:uFillTx/>
              <a:latin typeface="Segoe UI" panose="020B0502040204020203" pitchFamily="34" charset="0"/>
              <a:ea typeface="+mn-ea"/>
              <a:cs typeface="Segoe UI" panose="020B0502040204020203" pitchFamily="34" charset="0"/>
            </a:endParaRPr>
          </a:p>
        </p:txBody>
      </p:sp>
      <p:sp>
        <p:nvSpPr>
          <p:cNvPr id="82" name="Title 1"/>
          <p:cNvSpPr txBox="1">
            <a:spLocks/>
          </p:cNvSpPr>
          <p:nvPr/>
        </p:nvSpPr>
        <p:spPr>
          <a:xfrm>
            <a:off x="695828" y="1113162"/>
            <a:ext cx="7912391" cy="1325563"/>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GB" sz="6000" b="0" i="0" u="none" strike="noStrike" kern="1200" cap="none" spc="0" normalizeH="0" baseline="0" noProof="0" dirty="0" smtClean="0">
                <a:ln>
                  <a:noFill/>
                </a:ln>
                <a:solidFill>
                  <a:srgbClr val="442157"/>
                </a:solidFill>
                <a:effectLst/>
                <a:uLnTx/>
                <a:uFillTx/>
                <a:latin typeface="Calibri Light" panose="020F0302020204030204"/>
                <a:ea typeface="+mj-ea"/>
                <a:cs typeface="+mj-cs"/>
              </a:rPr>
              <a:t>Azure SQL Database</a:t>
            </a:r>
            <a:endParaRPr kumimoji="0" lang="en-GB" sz="4000" b="0" i="0" u="none" strike="noStrike" kern="1200" cap="none" spc="0" normalizeH="0" baseline="0" noProof="0" dirty="0">
              <a:ln>
                <a:noFill/>
              </a:ln>
              <a:solidFill>
                <a:srgbClr val="442157"/>
              </a:solidFill>
              <a:effectLst/>
              <a:uLnTx/>
              <a:uFillTx/>
              <a:latin typeface="Calibri Light" panose="020F0302020204030204"/>
              <a:ea typeface="+mj-ea"/>
              <a:cs typeface="+mj-cs"/>
            </a:endParaRPr>
          </a:p>
        </p:txBody>
      </p:sp>
    </p:spTree>
    <p:extLst>
      <p:ext uri="{BB962C8B-B14F-4D97-AF65-F5344CB8AC3E}">
        <p14:creationId xmlns:p14="http://schemas.microsoft.com/office/powerpoint/2010/main" val="1227870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0"/>
                                        </p:tgtEl>
                                        <p:attrNameLst>
                                          <p:attrName>style.visibility</p:attrName>
                                        </p:attrNameLst>
                                      </p:cBhvr>
                                      <p:to>
                                        <p:strVal val="visible"/>
                                      </p:to>
                                    </p:set>
                                    <p:animEffect transition="in" filter="fade">
                                      <p:cBhvr>
                                        <p:cTn id="12" dur="500"/>
                                        <p:tgtEl>
                                          <p:spTgt spid="8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1"/>
                                        </p:tgtEl>
                                        <p:attrNameLst>
                                          <p:attrName>style.visibility</p:attrName>
                                        </p:attrNameLst>
                                      </p:cBhvr>
                                      <p:to>
                                        <p:strVal val="visible"/>
                                      </p:to>
                                    </p:set>
                                    <p:animEffect transition="in" filter="fade">
                                      <p:cBhvr>
                                        <p:cTn id="17" dur="5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0" grpId="0"/>
      <p:bldP spid="81"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369775" y="1907435"/>
            <a:ext cx="10822225" cy="4950565"/>
            <a:chOff x="1646238" y="2055778"/>
            <a:chExt cx="10823760" cy="4951268"/>
          </a:xfrm>
        </p:grpSpPr>
        <p:sp>
          <p:nvSpPr>
            <p:cNvPr id="5" name="Freeform 34"/>
            <p:cNvSpPr>
              <a:spLocks/>
            </p:cNvSpPr>
            <p:nvPr/>
          </p:nvSpPr>
          <p:spPr bwMode="auto">
            <a:xfrm>
              <a:off x="2941546" y="6158008"/>
              <a:ext cx="225610" cy="673358"/>
            </a:xfrm>
            <a:custGeom>
              <a:avLst/>
              <a:gdLst>
                <a:gd name="T0" fmla="*/ 144 w 260"/>
                <a:gd name="T1" fmla="*/ 0 h 776"/>
                <a:gd name="T2" fmla="*/ 0 w 260"/>
                <a:gd name="T3" fmla="*/ 776 h 776"/>
                <a:gd name="T4" fmla="*/ 260 w 260"/>
                <a:gd name="T5" fmla="*/ 776 h 776"/>
                <a:gd name="T6" fmla="*/ 144 w 260"/>
                <a:gd name="T7" fmla="*/ 0 h 776"/>
              </a:gdLst>
              <a:ahLst/>
              <a:cxnLst>
                <a:cxn ang="0">
                  <a:pos x="T0" y="T1"/>
                </a:cxn>
                <a:cxn ang="0">
                  <a:pos x="T2" y="T3"/>
                </a:cxn>
                <a:cxn ang="0">
                  <a:pos x="T4" y="T5"/>
                </a:cxn>
                <a:cxn ang="0">
                  <a:pos x="T6" y="T7"/>
                </a:cxn>
              </a:cxnLst>
              <a:rect l="0" t="0" r="r" b="b"/>
              <a:pathLst>
                <a:path w="260" h="776">
                  <a:moveTo>
                    <a:pt x="144" y="0"/>
                  </a:moveTo>
                  <a:lnTo>
                    <a:pt x="0" y="776"/>
                  </a:lnTo>
                  <a:lnTo>
                    <a:pt x="260" y="776"/>
                  </a:lnTo>
                  <a:lnTo>
                    <a:pt x="144" y="0"/>
                  </a:ln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6" name="Group 5"/>
            <p:cNvGrpSpPr/>
            <p:nvPr/>
          </p:nvGrpSpPr>
          <p:grpSpPr>
            <a:xfrm>
              <a:off x="1646238" y="6071588"/>
              <a:ext cx="10823760" cy="935458"/>
              <a:chOff x="1646238" y="4678597"/>
              <a:chExt cx="10823760" cy="2328447"/>
            </a:xfrm>
          </p:grpSpPr>
          <p:sp>
            <p:nvSpPr>
              <p:cNvPr id="74" name="Freeform 36"/>
              <p:cNvSpPr>
                <a:spLocks/>
              </p:cNvSpPr>
              <p:nvPr/>
            </p:nvSpPr>
            <p:spPr bwMode="auto">
              <a:xfrm>
                <a:off x="4872038" y="6195831"/>
                <a:ext cx="3895725" cy="811213"/>
              </a:xfrm>
              <a:custGeom>
                <a:avLst/>
                <a:gdLst>
                  <a:gd name="T0" fmla="*/ 641 w 1037"/>
                  <a:gd name="T1" fmla="*/ 10 h 215"/>
                  <a:gd name="T2" fmla="*/ 629 w 1037"/>
                  <a:gd name="T3" fmla="*/ 8 h 215"/>
                  <a:gd name="T4" fmla="*/ 601 w 1037"/>
                  <a:gd name="T5" fmla="*/ 5 h 215"/>
                  <a:gd name="T6" fmla="*/ 544 w 1037"/>
                  <a:gd name="T7" fmla="*/ 1 h 215"/>
                  <a:gd name="T8" fmla="*/ 512 w 1037"/>
                  <a:gd name="T9" fmla="*/ 0 h 215"/>
                  <a:gd name="T10" fmla="*/ 0 w 1037"/>
                  <a:gd name="T11" fmla="*/ 215 h 215"/>
                  <a:gd name="T12" fmla="*/ 367 w 1037"/>
                  <a:gd name="T13" fmla="*/ 215 h 215"/>
                  <a:gd name="T14" fmla="*/ 1037 w 1037"/>
                  <a:gd name="T15" fmla="*/ 215 h 215"/>
                  <a:gd name="T16" fmla="*/ 641 w 1037"/>
                  <a:gd name="T17" fmla="*/ 10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7" h="215">
                    <a:moveTo>
                      <a:pt x="641" y="10"/>
                    </a:moveTo>
                    <a:cubicBezTo>
                      <a:pt x="637" y="10"/>
                      <a:pt x="633" y="9"/>
                      <a:pt x="629" y="8"/>
                    </a:cubicBezTo>
                    <a:cubicBezTo>
                      <a:pt x="620" y="7"/>
                      <a:pt x="611" y="6"/>
                      <a:pt x="601" y="5"/>
                    </a:cubicBezTo>
                    <a:cubicBezTo>
                      <a:pt x="582" y="2"/>
                      <a:pt x="563" y="1"/>
                      <a:pt x="544" y="1"/>
                    </a:cubicBezTo>
                    <a:cubicBezTo>
                      <a:pt x="533" y="0"/>
                      <a:pt x="523" y="0"/>
                      <a:pt x="512" y="0"/>
                    </a:cubicBezTo>
                    <a:cubicBezTo>
                      <a:pt x="327" y="2"/>
                      <a:pt x="142" y="73"/>
                      <a:pt x="0" y="215"/>
                    </a:cubicBezTo>
                    <a:cubicBezTo>
                      <a:pt x="367" y="215"/>
                      <a:pt x="367" y="215"/>
                      <a:pt x="367" y="215"/>
                    </a:cubicBezTo>
                    <a:cubicBezTo>
                      <a:pt x="1037" y="215"/>
                      <a:pt x="1037" y="215"/>
                      <a:pt x="1037" y="215"/>
                    </a:cubicBezTo>
                    <a:cubicBezTo>
                      <a:pt x="925" y="103"/>
                      <a:pt x="786" y="35"/>
                      <a:pt x="641" y="10"/>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5" name="Freeform 37"/>
              <p:cNvSpPr>
                <a:spLocks/>
              </p:cNvSpPr>
              <p:nvPr/>
            </p:nvSpPr>
            <p:spPr bwMode="auto">
              <a:xfrm>
                <a:off x="1646238" y="5759268"/>
                <a:ext cx="5989638" cy="1247775"/>
              </a:xfrm>
              <a:custGeom>
                <a:avLst/>
                <a:gdLst>
                  <a:gd name="T0" fmla="*/ 985 w 1595"/>
                  <a:gd name="T1" fmla="*/ 16 h 331"/>
                  <a:gd name="T2" fmla="*/ 968 w 1595"/>
                  <a:gd name="T3" fmla="*/ 13 h 331"/>
                  <a:gd name="T4" fmla="*/ 925 w 1595"/>
                  <a:gd name="T5" fmla="*/ 7 h 331"/>
                  <a:gd name="T6" fmla="*/ 836 w 1595"/>
                  <a:gd name="T7" fmla="*/ 1 h 331"/>
                  <a:gd name="T8" fmla="*/ 788 w 1595"/>
                  <a:gd name="T9" fmla="*/ 0 h 331"/>
                  <a:gd name="T10" fmla="*/ 0 w 1595"/>
                  <a:gd name="T11" fmla="*/ 331 h 331"/>
                  <a:gd name="T12" fmla="*/ 564 w 1595"/>
                  <a:gd name="T13" fmla="*/ 331 h 331"/>
                  <a:gd name="T14" fmla="*/ 1595 w 1595"/>
                  <a:gd name="T15" fmla="*/ 331 h 331"/>
                  <a:gd name="T16" fmla="*/ 985 w 1595"/>
                  <a:gd name="T17" fmla="*/ 16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95" h="331">
                    <a:moveTo>
                      <a:pt x="985" y="16"/>
                    </a:moveTo>
                    <a:cubicBezTo>
                      <a:pt x="980" y="15"/>
                      <a:pt x="974" y="14"/>
                      <a:pt x="968" y="13"/>
                    </a:cubicBezTo>
                    <a:cubicBezTo>
                      <a:pt x="954" y="11"/>
                      <a:pt x="939" y="9"/>
                      <a:pt x="925" y="7"/>
                    </a:cubicBezTo>
                    <a:cubicBezTo>
                      <a:pt x="895" y="4"/>
                      <a:pt x="866" y="2"/>
                      <a:pt x="836" y="1"/>
                    </a:cubicBezTo>
                    <a:cubicBezTo>
                      <a:pt x="820" y="0"/>
                      <a:pt x="804" y="0"/>
                      <a:pt x="788" y="0"/>
                    </a:cubicBezTo>
                    <a:cubicBezTo>
                      <a:pt x="502" y="3"/>
                      <a:pt x="218" y="113"/>
                      <a:pt x="0" y="331"/>
                    </a:cubicBezTo>
                    <a:cubicBezTo>
                      <a:pt x="564" y="331"/>
                      <a:pt x="564" y="331"/>
                      <a:pt x="564" y="331"/>
                    </a:cubicBezTo>
                    <a:cubicBezTo>
                      <a:pt x="1595" y="331"/>
                      <a:pt x="1595" y="331"/>
                      <a:pt x="1595" y="331"/>
                    </a:cubicBezTo>
                    <a:cubicBezTo>
                      <a:pt x="1422" y="159"/>
                      <a:pt x="1208" y="54"/>
                      <a:pt x="985" y="16"/>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6" name="Freeform 36"/>
              <p:cNvSpPr>
                <a:spLocks/>
              </p:cNvSpPr>
              <p:nvPr/>
            </p:nvSpPr>
            <p:spPr bwMode="auto">
              <a:xfrm>
                <a:off x="5397370" y="4678597"/>
                <a:ext cx="7072628" cy="2328445"/>
              </a:xfrm>
              <a:custGeom>
                <a:avLst/>
                <a:gdLst>
                  <a:gd name="T0" fmla="*/ 641 w 1037"/>
                  <a:gd name="T1" fmla="*/ 10 h 215"/>
                  <a:gd name="T2" fmla="*/ 629 w 1037"/>
                  <a:gd name="T3" fmla="*/ 8 h 215"/>
                  <a:gd name="T4" fmla="*/ 601 w 1037"/>
                  <a:gd name="T5" fmla="*/ 5 h 215"/>
                  <a:gd name="T6" fmla="*/ 544 w 1037"/>
                  <a:gd name="T7" fmla="*/ 1 h 215"/>
                  <a:gd name="T8" fmla="*/ 512 w 1037"/>
                  <a:gd name="T9" fmla="*/ 0 h 215"/>
                  <a:gd name="T10" fmla="*/ 0 w 1037"/>
                  <a:gd name="T11" fmla="*/ 215 h 215"/>
                  <a:gd name="T12" fmla="*/ 367 w 1037"/>
                  <a:gd name="T13" fmla="*/ 215 h 215"/>
                  <a:gd name="T14" fmla="*/ 1037 w 1037"/>
                  <a:gd name="T15" fmla="*/ 215 h 215"/>
                  <a:gd name="T16" fmla="*/ 641 w 1037"/>
                  <a:gd name="T17" fmla="*/ 10 h 215"/>
                  <a:gd name="connsiteX0" fmla="*/ 10020 w 10457"/>
                  <a:gd name="connsiteY0" fmla="*/ 0 h 15493"/>
                  <a:gd name="connsiteX1" fmla="*/ 6066 w 10457"/>
                  <a:gd name="connsiteY1" fmla="*/ 5865 h 15493"/>
                  <a:gd name="connsiteX2" fmla="*/ 5796 w 10457"/>
                  <a:gd name="connsiteY2" fmla="*/ 5726 h 15493"/>
                  <a:gd name="connsiteX3" fmla="*/ 5246 w 10457"/>
                  <a:gd name="connsiteY3" fmla="*/ 5540 h 15493"/>
                  <a:gd name="connsiteX4" fmla="*/ 4937 w 10457"/>
                  <a:gd name="connsiteY4" fmla="*/ 5493 h 15493"/>
                  <a:gd name="connsiteX5" fmla="*/ 0 w 10457"/>
                  <a:gd name="connsiteY5" fmla="*/ 15493 h 15493"/>
                  <a:gd name="connsiteX6" fmla="*/ 3539 w 10457"/>
                  <a:gd name="connsiteY6" fmla="*/ 15493 h 15493"/>
                  <a:gd name="connsiteX7" fmla="*/ 10000 w 10457"/>
                  <a:gd name="connsiteY7" fmla="*/ 15493 h 15493"/>
                  <a:gd name="connsiteX8" fmla="*/ 10020 w 10457"/>
                  <a:gd name="connsiteY8" fmla="*/ 0 h 15493"/>
                  <a:gd name="connsiteX0" fmla="*/ 10020 w 10639"/>
                  <a:gd name="connsiteY0" fmla="*/ 0 h 15493"/>
                  <a:gd name="connsiteX1" fmla="*/ 6066 w 10639"/>
                  <a:gd name="connsiteY1" fmla="*/ 5865 h 15493"/>
                  <a:gd name="connsiteX2" fmla="*/ 5796 w 10639"/>
                  <a:gd name="connsiteY2" fmla="*/ 5726 h 15493"/>
                  <a:gd name="connsiteX3" fmla="*/ 5246 w 10639"/>
                  <a:gd name="connsiteY3" fmla="*/ 5540 h 15493"/>
                  <a:gd name="connsiteX4" fmla="*/ 4937 w 10639"/>
                  <a:gd name="connsiteY4" fmla="*/ 5493 h 15493"/>
                  <a:gd name="connsiteX5" fmla="*/ 0 w 10639"/>
                  <a:gd name="connsiteY5" fmla="*/ 15493 h 15493"/>
                  <a:gd name="connsiteX6" fmla="*/ 3539 w 10639"/>
                  <a:gd name="connsiteY6" fmla="*/ 15493 h 15493"/>
                  <a:gd name="connsiteX7" fmla="*/ 10000 w 10639"/>
                  <a:gd name="connsiteY7" fmla="*/ 15493 h 15493"/>
                  <a:gd name="connsiteX8" fmla="*/ 10020 w 10639"/>
                  <a:gd name="connsiteY8" fmla="*/ 0 h 15493"/>
                  <a:gd name="connsiteX0" fmla="*/ 10020 w 10023"/>
                  <a:gd name="connsiteY0" fmla="*/ 0 h 15493"/>
                  <a:gd name="connsiteX1" fmla="*/ 6066 w 10023"/>
                  <a:gd name="connsiteY1" fmla="*/ 5865 h 15493"/>
                  <a:gd name="connsiteX2" fmla="*/ 5796 w 10023"/>
                  <a:gd name="connsiteY2" fmla="*/ 5726 h 15493"/>
                  <a:gd name="connsiteX3" fmla="*/ 5246 w 10023"/>
                  <a:gd name="connsiteY3" fmla="*/ 5540 h 15493"/>
                  <a:gd name="connsiteX4" fmla="*/ 4937 w 10023"/>
                  <a:gd name="connsiteY4" fmla="*/ 5493 h 15493"/>
                  <a:gd name="connsiteX5" fmla="*/ 0 w 10023"/>
                  <a:gd name="connsiteY5" fmla="*/ 15493 h 15493"/>
                  <a:gd name="connsiteX6" fmla="*/ 3539 w 10023"/>
                  <a:gd name="connsiteY6" fmla="*/ 15493 h 15493"/>
                  <a:gd name="connsiteX7" fmla="*/ 10000 w 10023"/>
                  <a:gd name="connsiteY7" fmla="*/ 15493 h 15493"/>
                  <a:gd name="connsiteX8" fmla="*/ 10020 w 10023"/>
                  <a:gd name="connsiteY8" fmla="*/ 0 h 15493"/>
                  <a:gd name="connsiteX0" fmla="*/ 9980 w 10003"/>
                  <a:gd name="connsiteY0" fmla="*/ 0 h 15815"/>
                  <a:gd name="connsiteX1" fmla="*/ 6066 w 10003"/>
                  <a:gd name="connsiteY1" fmla="*/ 6187 h 15815"/>
                  <a:gd name="connsiteX2" fmla="*/ 5796 w 10003"/>
                  <a:gd name="connsiteY2" fmla="*/ 6048 h 15815"/>
                  <a:gd name="connsiteX3" fmla="*/ 5246 w 10003"/>
                  <a:gd name="connsiteY3" fmla="*/ 5862 h 15815"/>
                  <a:gd name="connsiteX4" fmla="*/ 4937 w 10003"/>
                  <a:gd name="connsiteY4" fmla="*/ 5815 h 15815"/>
                  <a:gd name="connsiteX5" fmla="*/ 0 w 10003"/>
                  <a:gd name="connsiteY5" fmla="*/ 15815 h 15815"/>
                  <a:gd name="connsiteX6" fmla="*/ 3539 w 10003"/>
                  <a:gd name="connsiteY6" fmla="*/ 15815 h 15815"/>
                  <a:gd name="connsiteX7" fmla="*/ 10000 w 10003"/>
                  <a:gd name="connsiteY7" fmla="*/ 15815 h 15815"/>
                  <a:gd name="connsiteX8" fmla="*/ 9980 w 10003"/>
                  <a:gd name="connsiteY8" fmla="*/ 0 h 15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003" h="15815">
                    <a:moveTo>
                      <a:pt x="9980" y="0"/>
                    </a:moveTo>
                    <a:cubicBezTo>
                      <a:pt x="9942" y="0"/>
                      <a:pt x="6104" y="6234"/>
                      <a:pt x="6066" y="6187"/>
                    </a:cubicBezTo>
                    <a:cubicBezTo>
                      <a:pt x="5979" y="6141"/>
                      <a:pt x="5892" y="6094"/>
                      <a:pt x="5796" y="6048"/>
                    </a:cubicBezTo>
                    <a:cubicBezTo>
                      <a:pt x="5612" y="5908"/>
                      <a:pt x="5429" y="5862"/>
                      <a:pt x="5246" y="5862"/>
                    </a:cubicBezTo>
                    <a:cubicBezTo>
                      <a:pt x="5140" y="5815"/>
                      <a:pt x="5043" y="5815"/>
                      <a:pt x="4937" y="5815"/>
                    </a:cubicBezTo>
                    <a:cubicBezTo>
                      <a:pt x="3153" y="5908"/>
                      <a:pt x="1369" y="9210"/>
                      <a:pt x="0" y="15815"/>
                    </a:cubicBezTo>
                    <a:lnTo>
                      <a:pt x="3539" y="15815"/>
                    </a:lnTo>
                    <a:lnTo>
                      <a:pt x="10000" y="15815"/>
                    </a:lnTo>
                    <a:cubicBezTo>
                      <a:pt x="10011" y="4326"/>
                      <a:pt x="9991" y="5833"/>
                      <a:pt x="9980" y="0"/>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7" name="Freeform 38"/>
              <p:cNvSpPr>
                <a:spLocks/>
              </p:cNvSpPr>
              <p:nvPr/>
            </p:nvSpPr>
            <p:spPr bwMode="auto">
              <a:xfrm>
                <a:off x="7722099" y="5764031"/>
                <a:ext cx="2136775" cy="1243013"/>
              </a:xfrm>
              <a:custGeom>
                <a:avLst/>
                <a:gdLst>
                  <a:gd name="T0" fmla="*/ 569 w 569"/>
                  <a:gd name="T1" fmla="*/ 1 h 330"/>
                  <a:gd name="T2" fmla="*/ 559 w 569"/>
                  <a:gd name="T3" fmla="*/ 0 h 330"/>
                  <a:gd name="T4" fmla="*/ 0 w 569"/>
                  <a:gd name="T5" fmla="*/ 330 h 330"/>
                  <a:gd name="T6" fmla="*/ 106 w 569"/>
                  <a:gd name="T7" fmla="*/ 330 h 330"/>
                  <a:gd name="T8" fmla="*/ 569 w 569"/>
                  <a:gd name="T9" fmla="*/ 1 h 330"/>
                </a:gdLst>
                <a:ahLst/>
                <a:cxnLst>
                  <a:cxn ang="0">
                    <a:pos x="T0" y="T1"/>
                  </a:cxn>
                  <a:cxn ang="0">
                    <a:pos x="T2" y="T3"/>
                  </a:cxn>
                  <a:cxn ang="0">
                    <a:pos x="T4" y="T5"/>
                  </a:cxn>
                  <a:cxn ang="0">
                    <a:pos x="T6" y="T7"/>
                  </a:cxn>
                  <a:cxn ang="0">
                    <a:pos x="T8" y="T9"/>
                  </a:cxn>
                </a:cxnLst>
                <a:rect l="0" t="0" r="r" b="b"/>
                <a:pathLst>
                  <a:path w="569" h="330">
                    <a:moveTo>
                      <a:pt x="569" y="1"/>
                    </a:moveTo>
                    <a:cubicBezTo>
                      <a:pt x="565" y="1"/>
                      <a:pt x="562" y="0"/>
                      <a:pt x="559" y="0"/>
                    </a:cubicBezTo>
                    <a:cubicBezTo>
                      <a:pt x="221" y="64"/>
                      <a:pt x="0" y="330"/>
                      <a:pt x="0" y="330"/>
                    </a:cubicBezTo>
                    <a:cubicBezTo>
                      <a:pt x="106" y="330"/>
                      <a:pt x="106" y="330"/>
                      <a:pt x="106" y="330"/>
                    </a:cubicBezTo>
                    <a:cubicBezTo>
                      <a:pt x="106" y="330"/>
                      <a:pt x="315" y="75"/>
                      <a:pt x="569" y="1"/>
                    </a:cubicBezTo>
                    <a:close/>
                  </a:path>
                </a:pathLst>
              </a:custGeom>
              <a:solidFill>
                <a:srgbClr val="E8E8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8" name="Freeform 40"/>
              <p:cNvSpPr>
                <a:spLocks/>
              </p:cNvSpPr>
              <p:nvPr/>
            </p:nvSpPr>
            <p:spPr bwMode="auto">
              <a:xfrm>
                <a:off x="8004513" y="5876065"/>
                <a:ext cx="3854877" cy="1130979"/>
              </a:xfrm>
              <a:custGeom>
                <a:avLst/>
                <a:gdLst>
                  <a:gd name="T0" fmla="*/ 686 w 686"/>
                  <a:gd name="T1" fmla="*/ 36 h 329"/>
                  <a:gd name="T2" fmla="*/ 463 w 686"/>
                  <a:gd name="T3" fmla="*/ 0 h 329"/>
                  <a:gd name="T4" fmla="*/ 0 w 686"/>
                  <a:gd name="T5" fmla="*/ 329 h 329"/>
                  <a:gd name="T6" fmla="*/ 543 w 686"/>
                  <a:gd name="T7" fmla="*/ 329 h 329"/>
                  <a:gd name="T8" fmla="*/ 686 w 686"/>
                  <a:gd name="T9" fmla="*/ 36 h 329"/>
                  <a:gd name="connsiteX0" fmla="*/ 10000 w 10000"/>
                  <a:gd name="connsiteY0" fmla="*/ 216 h 9122"/>
                  <a:gd name="connsiteX1" fmla="*/ 4130 w 10000"/>
                  <a:gd name="connsiteY1" fmla="*/ 269 h 9122"/>
                  <a:gd name="connsiteX2" fmla="*/ 0 w 10000"/>
                  <a:gd name="connsiteY2" fmla="*/ 9122 h 9122"/>
                  <a:gd name="connsiteX3" fmla="*/ 7915 w 10000"/>
                  <a:gd name="connsiteY3" fmla="*/ 9122 h 9122"/>
                  <a:gd name="connsiteX4" fmla="*/ 10000 w 10000"/>
                  <a:gd name="connsiteY4" fmla="*/ 216 h 9122"/>
                  <a:gd name="connsiteX0" fmla="*/ 10000 w 10000"/>
                  <a:gd name="connsiteY0" fmla="*/ 237 h 10000"/>
                  <a:gd name="connsiteX1" fmla="*/ 4130 w 10000"/>
                  <a:gd name="connsiteY1" fmla="*/ 295 h 10000"/>
                  <a:gd name="connsiteX2" fmla="*/ 0 w 10000"/>
                  <a:gd name="connsiteY2" fmla="*/ 10000 h 10000"/>
                  <a:gd name="connsiteX3" fmla="*/ 7915 w 10000"/>
                  <a:gd name="connsiteY3" fmla="*/ 10000 h 10000"/>
                  <a:gd name="connsiteX4" fmla="*/ 10000 w 10000"/>
                  <a:gd name="connsiteY4" fmla="*/ 237 h 10000"/>
                  <a:gd name="connsiteX0" fmla="*/ 10000 w 10000"/>
                  <a:gd name="connsiteY0" fmla="*/ 237 h 10000"/>
                  <a:gd name="connsiteX1" fmla="*/ 3998 w 10000"/>
                  <a:gd name="connsiteY1" fmla="*/ 295 h 10000"/>
                  <a:gd name="connsiteX2" fmla="*/ 0 w 10000"/>
                  <a:gd name="connsiteY2" fmla="*/ 10000 h 10000"/>
                  <a:gd name="connsiteX3" fmla="*/ 7915 w 10000"/>
                  <a:gd name="connsiteY3" fmla="*/ 10000 h 10000"/>
                  <a:gd name="connsiteX4" fmla="*/ 10000 w 10000"/>
                  <a:gd name="connsiteY4" fmla="*/ 237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37"/>
                    </a:moveTo>
                    <a:cubicBezTo>
                      <a:pt x="8936" y="-396"/>
                      <a:pt x="5092" y="462"/>
                      <a:pt x="3998" y="295"/>
                    </a:cubicBezTo>
                    <a:cubicBezTo>
                      <a:pt x="1680" y="2760"/>
                      <a:pt x="0" y="10000"/>
                      <a:pt x="0" y="10000"/>
                    </a:cubicBezTo>
                    <a:lnTo>
                      <a:pt x="7915" y="10000"/>
                    </a:lnTo>
                    <a:cubicBezTo>
                      <a:pt x="7566" y="4669"/>
                      <a:pt x="9883" y="470"/>
                      <a:pt x="10000" y="237"/>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9" name="Freeform 39"/>
              <p:cNvSpPr>
                <a:spLocks/>
              </p:cNvSpPr>
              <p:nvPr/>
            </p:nvSpPr>
            <p:spPr bwMode="auto">
              <a:xfrm>
                <a:off x="10929041" y="5902143"/>
                <a:ext cx="942583" cy="1104901"/>
              </a:xfrm>
              <a:custGeom>
                <a:avLst/>
                <a:gdLst>
                  <a:gd name="T0" fmla="*/ 187 w 187"/>
                  <a:gd name="T1" fmla="*/ 6 h 293"/>
                  <a:gd name="T2" fmla="*/ 167 w 187"/>
                  <a:gd name="T3" fmla="*/ 0 h 293"/>
                  <a:gd name="T4" fmla="*/ 24 w 187"/>
                  <a:gd name="T5" fmla="*/ 293 h 293"/>
                  <a:gd name="T6" fmla="*/ 67 w 187"/>
                  <a:gd name="T7" fmla="*/ 293 h 293"/>
                  <a:gd name="T8" fmla="*/ 187 w 187"/>
                  <a:gd name="T9" fmla="*/ 6 h 293"/>
                </a:gdLst>
                <a:ahLst/>
                <a:cxnLst>
                  <a:cxn ang="0">
                    <a:pos x="T0" y="T1"/>
                  </a:cxn>
                  <a:cxn ang="0">
                    <a:pos x="T2" y="T3"/>
                  </a:cxn>
                  <a:cxn ang="0">
                    <a:pos x="T4" y="T5"/>
                  </a:cxn>
                  <a:cxn ang="0">
                    <a:pos x="T6" y="T7"/>
                  </a:cxn>
                  <a:cxn ang="0">
                    <a:pos x="T8" y="T9"/>
                  </a:cxn>
                </a:cxnLst>
                <a:rect l="0" t="0" r="r" b="b"/>
                <a:pathLst>
                  <a:path w="187" h="293">
                    <a:moveTo>
                      <a:pt x="187" y="6"/>
                    </a:moveTo>
                    <a:cubicBezTo>
                      <a:pt x="181" y="4"/>
                      <a:pt x="174" y="2"/>
                      <a:pt x="167" y="0"/>
                    </a:cubicBezTo>
                    <a:cubicBezTo>
                      <a:pt x="159" y="7"/>
                      <a:pt x="0" y="133"/>
                      <a:pt x="24" y="293"/>
                    </a:cubicBezTo>
                    <a:cubicBezTo>
                      <a:pt x="67" y="293"/>
                      <a:pt x="67" y="293"/>
                      <a:pt x="67" y="293"/>
                    </a:cubicBezTo>
                    <a:cubicBezTo>
                      <a:pt x="35" y="129"/>
                      <a:pt x="187" y="6"/>
                      <a:pt x="187" y="6"/>
                    </a:cubicBezTo>
                    <a:close/>
                  </a:path>
                </a:pathLst>
              </a:custGeom>
              <a:solidFill>
                <a:srgbClr val="E8E8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7" name="Freeform 6"/>
            <p:cNvSpPr>
              <a:spLocks/>
            </p:cNvSpPr>
            <p:nvPr/>
          </p:nvSpPr>
          <p:spPr bwMode="auto">
            <a:xfrm>
              <a:off x="8969564" y="2577182"/>
              <a:ext cx="1674590" cy="1102622"/>
            </a:xfrm>
            <a:custGeom>
              <a:avLst/>
              <a:gdLst>
                <a:gd name="T0" fmla="*/ 188 w 223"/>
                <a:gd name="T1" fmla="*/ 64 h 147"/>
                <a:gd name="T2" fmla="*/ 188 w 223"/>
                <a:gd name="T3" fmla="*/ 62 h 147"/>
                <a:gd name="T4" fmla="*/ 126 w 223"/>
                <a:gd name="T5" fmla="*/ 0 h 147"/>
                <a:gd name="T6" fmla="*/ 75 w 223"/>
                <a:gd name="T7" fmla="*/ 28 h 147"/>
                <a:gd name="T8" fmla="*/ 58 w 223"/>
                <a:gd name="T9" fmla="*/ 23 h 147"/>
                <a:gd name="T10" fmla="*/ 38 w 223"/>
                <a:gd name="T11" fmla="*/ 29 h 147"/>
                <a:gd name="T12" fmla="*/ 22 w 223"/>
                <a:gd name="T13" fmla="*/ 58 h 147"/>
                <a:gd name="T14" fmla="*/ 0 w 223"/>
                <a:gd name="T15" fmla="*/ 99 h 147"/>
                <a:gd name="T16" fmla="*/ 43 w 223"/>
                <a:gd name="T17" fmla="*/ 147 h 147"/>
                <a:gd name="T18" fmla="*/ 49 w 223"/>
                <a:gd name="T19" fmla="*/ 147 h 147"/>
                <a:gd name="T20" fmla="*/ 53 w 223"/>
                <a:gd name="T21" fmla="*/ 147 h 147"/>
                <a:gd name="T22" fmla="*/ 154 w 223"/>
                <a:gd name="T23" fmla="*/ 147 h 147"/>
                <a:gd name="T24" fmla="*/ 156 w 223"/>
                <a:gd name="T25" fmla="*/ 147 h 147"/>
                <a:gd name="T26" fmla="*/ 158 w 223"/>
                <a:gd name="T27" fmla="*/ 147 h 147"/>
                <a:gd name="T28" fmla="*/ 166 w 223"/>
                <a:gd name="T29" fmla="*/ 147 h 147"/>
                <a:gd name="T30" fmla="*/ 182 w 223"/>
                <a:gd name="T31" fmla="*/ 147 h 147"/>
                <a:gd name="T32" fmla="*/ 223 w 223"/>
                <a:gd name="T33" fmla="*/ 105 h 147"/>
                <a:gd name="T34" fmla="*/ 188 w 223"/>
                <a:gd name="T35" fmla="*/ 64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3" h="147">
                  <a:moveTo>
                    <a:pt x="188" y="64"/>
                  </a:moveTo>
                  <a:cubicBezTo>
                    <a:pt x="188" y="64"/>
                    <a:pt x="188" y="62"/>
                    <a:pt x="188" y="62"/>
                  </a:cubicBezTo>
                  <a:cubicBezTo>
                    <a:pt x="188" y="28"/>
                    <a:pt x="160" y="0"/>
                    <a:pt x="126" y="0"/>
                  </a:cubicBezTo>
                  <a:cubicBezTo>
                    <a:pt x="105" y="0"/>
                    <a:pt x="86" y="11"/>
                    <a:pt x="75" y="28"/>
                  </a:cubicBezTo>
                  <a:cubicBezTo>
                    <a:pt x="70" y="25"/>
                    <a:pt x="64" y="23"/>
                    <a:pt x="58" y="23"/>
                  </a:cubicBezTo>
                  <a:cubicBezTo>
                    <a:pt x="51" y="23"/>
                    <a:pt x="44" y="25"/>
                    <a:pt x="38" y="29"/>
                  </a:cubicBezTo>
                  <a:cubicBezTo>
                    <a:pt x="29" y="35"/>
                    <a:pt x="23" y="46"/>
                    <a:pt x="22" y="58"/>
                  </a:cubicBezTo>
                  <a:cubicBezTo>
                    <a:pt x="9" y="67"/>
                    <a:pt x="0" y="82"/>
                    <a:pt x="0" y="99"/>
                  </a:cubicBezTo>
                  <a:cubicBezTo>
                    <a:pt x="0" y="123"/>
                    <a:pt x="19" y="144"/>
                    <a:pt x="43" y="147"/>
                  </a:cubicBezTo>
                  <a:cubicBezTo>
                    <a:pt x="45" y="147"/>
                    <a:pt x="47" y="147"/>
                    <a:pt x="49" y="147"/>
                  </a:cubicBezTo>
                  <a:cubicBezTo>
                    <a:pt x="50" y="147"/>
                    <a:pt x="52" y="147"/>
                    <a:pt x="53" y="147"/>
                  </a:cubicBezTo>
                  <a:cubicBezTo>
                    <a:pt x="76" y="147"/>
                    <a:pt x="129" y="147"/>
                    <a:pt x="154" y="147"/>
                  </a:cubicBezTo>
                  <a:cubicBezTo>
                    <a:pt x="155" y="147"/>
                    <a:pt x="155" y="147"/>
                    <a:pt x="156" y="147"/>
                  </a:cubicBezTo>
                  <a:cubicBezTo>
                    <a:pt x="158" y="147"/>
                    <a:pt x="158" y="147"/>
                    <a:pt x="158" y="147"/>
                  </a:cubicBezTo>
                  <a:cubicBezTo>
                    <a:pt x="160" y="147"/>
                    <a:pt x="163" y="147"/>
                    <a:pt x="166" y="147"/>
                  </a:cubicBezTo>
                  <a:cubicBezTo>
                    <a:pt x="182" y="147"/>
                    <a:pt x="182" y="147"/>
                    <a:pt x="182" y="147"/>
                  </a:cubicBezTo>
                  <a:cubicBezTo>
                    <a:pt x="205" y="146"/>
                    <a:pt x="223" y="128"/>
                    <a:pt x="223" y="105"/>
                  </a:cubicBezTo>
                  <a:cubicBezTo>
                    <a:pt x="223" y="85"/>
                    <a:pt x="208" y="67"/>
                    <a:pt x="188" y="64"/>
                  </a:cubicBezTo>
                  <a:close/>
                </a:path>
              </a:pathLst>
            </a:custGeom>
            <a:solidFill>
              <a:schemeClr val="bg1">
                <a:lumMod val="95000"/>
                <a:alpha val="80000"/>
              </a:schemeClr>
            </a:solidFill>
            <a:ln>
              <a:noFill/>
            </a:ln>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Rectangle 35"/>
            <p:cNvSpPr>
              <a:spLocks noChangeArrowheads="1"/>
            </p:cNvSpPr>
            <p:nvPr/>
          </p:nvSpPr>
          <p:spPr bwMode="auto">
            <a:xfrm>
              <a:off x="6146107" y="6507102"/>
              <a:ext cx="68376" cy="25772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Oval 36"/>
            <p:cNvSpPr>
              <a:spLocks noChangeArrowheads="1"/>
            </p:cNvSpPr>
            <p:nvPr/>
          </p:nvSpPr>
          <p:spPr bwMode="auto">
            <a:xfrm>
              <a:off x="6006726" y="6279621"/>
              <a:ext cx="341878" cy="341878"/>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Oval 37"/>
            <p:cNvSpPr>
              <a:spLocks noChangeArrowheads="1"/>
            </p:cNvSpPr>
            <p:nvPr/>
          </p:nvSpPr>
          <p:spPr bwMode="auto">
            <a:xfrm>
              <a:off x="6052748" y="6103422"/>
              <a:ext cx="252464" cy="251149"/>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Rectangle 38"/>
            <p:cNvSpPr>
              <a:spLocks noChangeArrowheads="1"/>
            </p:cNvSpPr>
            <p:nvPr/>
          </p:nvSpPr>
          <p:spPr bwMode="auto">
            <a:xfrm>
              <a:off x="6594494" y="6507102"/>
              <a:ext cx="67061" cy="25772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Oval 39"/>
            <p:cNvSpPr>
              <a:spLocks noChangeArrowheads="1"/>
            </p:cNvSpPr>
            <p:nvPr/>
          </p:nvSpPr>
          <p:spPr bwMode="auto">
            <a:xfrm>
              <a:off x="6453798" y="6279621"/>
              <a:ext cx="344508" cy="341878"/>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 name="Oval 40"/>
            <p:cNvSpPr>
              <a:spLocks noChangeArrowheads="1"/>
            </p:cNvSpPr>
            <p:nvPr/>
          </p:nvSpPr>
          <p:spPr bwMode="auto">
            <a:xfrm>
              <a:off x="6501135" y="6103422"/>
              <a:ext cx="251150" cy="251149"/>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14" name="Group 13"/>
            <p:cNvGrpSpPr/>
            <p:nvPr/>
          </p:nvGrpSpPr>
          <p:grpSpPr>
            <a:xfrm>
              <a:off x="8716828" y="3891204"/>
              <a:ext cx="3719020" cy="2669719"/>
              <a:chOff x="9541716" y="4483355"/>
              <a:chExt cx="2894132" cy="2077569"/>
            </a:xfrm>
          </p:grpSpPr>
          <p:sp>
            <p:nvSpPr>
              <p:cNvPr id="18" name="Freeform 17"/>
              <p:cNvSpPr>
                <a:spLocks/>
              </p:cNvSpPr>
              <p:nvPr/>
            </p:nvSpPr>
            <p:spPr bwMode="auto">
              <a:xfrm>
                <a:off x="10439805" y="5452449"/>
                <a:ext cx="1307027" cy="1105845"/>
              </a:xfrm>
              <a:custGeom>
                <a:avLst/>
                <a:gdLst>
                  <a:gd name="T0" fmla="*/ 446 w 994"/>
                  <a:gd name="T1" fmla="*/ 141 h 841"/>
                  <a:gd name="T2" fmla="*/ 446 w 994"/>
                  <a:gd name="T3" fmla="*/ 0 h 841"/>
                  <a:gd name="T4" fmla="*/ 337 w 994"/>
                  <a:gd name="T5" fmla="*/ 0 h 841"/>
                  <a:gd name="T6" fmla="*/ 337 w 994"/>
                  <a:gd name="T7" fmla="*/ 141 h 841"/>
                  <a:gd name="T8" fmla="*/ 302 w 994"/>
                  <a:gd name="T9" fmla="*/ 141 h 841"/>
                  <a:gd name="T10" fmla="*/ 302 w 994"/>
                  <a:gd name="T11" fmla="*/ 0 h 841"/>
                  <a:gd name="T12" fmla="*/ 193 w 994"/>
                  <a:gd name="T13" fmla="*/ 0 h 841"/>
                  <a:gd name="T14" fmla="*/ 193 w 994"/>
                  <a:gd name="T15" fmla="*/ 141 h 841"/>
                  <a:gd name="T16" fmla="*/ 0 w 994"/>
                  <a:gd name="T17" fmla="*/ 141 h 841"/>
                  <a:gd name="T18" fmla="*/ 0 w 994"/>
                  <a:gd name="T19" fmla="*/ 177 h 841"/>
                  <a:gd name="T20" fmla="*/ 44 w 994"/>
                  <a:gd name="T21" fmla="*/ 177 h 841"/>
                  <a:gd name="T22" fmla="*/ 44 w 994"/>
                  <a:gd name="T23" fmla="*/ 841 h 841"/>
                  <a:gd name="T24" fmla="*/ 949 w 994"/>
                  <a:gd name="T25" fmla="*/ 841 h 841"/>
                  <a:gd name="T26" fmla="*/ 949 w 994"/>
                  <a:gd name="T27" fmla="*/ 177 h 841"/>
                  <a:gd name="T28" fmla="*/ 994 w 994"/>
                  <a:gd name="T29" fmla="*/ 177 h 841"/>
                  <a:gd name="T30" fmla="*/ 994 w 994"/>
                  <a:gd name="T31" fmla="*/ 141 h 841"/>
                  <a:gd name="T32" fmla="*/ 446 w 994"/>
                  <a:gd name="T33" fmla="*/ 141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4" h="841">
                    <a:moveTo>
                      <a:pt x="446" y="141"/>
                    </a:moveTo>
                    <a:lnTo>
                      <a:pt x="446" y="0"/>
                    </a:lnTo>
                    <a:lnTo>
                      <a:pt x="337" y="0"/>
                    </a:lnTo>
                    <a:lnTo>
                      <a:pt x="337" y="141"/>
                    </a:lnTo>
                    <a:lnTo>
                      <a:pt x="302" y="141"/>
                    </a:lnTo>
                    <a:lnTo>
                      <a:pt x="302" y="0"/>
                    </a:lnTo>
                    <a:lnTo>
                      <a:pt x="193" y="0"/>
                    </a:lnTo>
                    <a:lnTo>
                      <a:pt x="193" y="141"/>
                    </a:lnTo>
                    <a:lnTo>
                      <a:pt x="0" y="141"/>
                    </a:lnTo>
                    <a:lnTo>
                      <a:pt x="0" y="177"/>
                    </a:lnTo>
                    <a:lnTo>
                      <a:pt x="44" y="177"/>
                    </a:lnTo>
                    <a:lnTo>
                      <a:pt x="44" y="841"/>
                    </a:lnTo>
                    <a:lnTo>
                      <a:pt x="949" y="841"/>
                    </a:lnTo>
                    <a:lnTo>
                      <a:pt x="949" y="177"/>
                    </a:lnTo>
                    <a:lnTo>
                      <a:pt x="994" y="177"/>
                    </a:lnTo>
                    <a:lnTo>
                      <a:pt x="994" y="141"/>
                    </a:lnTo>
                    <a:lnTo>
                      <a:pt x="446" y="141"/>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 name="Freeform 18"/>
              <p:cNvSpPr>
                <a:spLocks/>
              </p:cNvSpPr>
              <p:nvPr/>
            </p:nvSpPr>
            <p:spPr bwMode="auto">
              <a:xfrm>
                <a:off x="11128821" y="5452449"/>
                <a:ext cx="1307027" cy="1105845"/>
              </a:xfrm>
              <a:custGeom>
                <a:avLst/>
                <a:gdLst>
                  <a:gd name="T0" fmla="*/ 449 w 994"/>
                  <a:gd name="T1" fmla="*/ 141 h 841"/>
                  <a:gd name="T2" fmla="*/ 449 w 994"/>
                  <a:gd name="T3" fmla="*/ 0 h 841"/>
                  <a:gd name="T4" fmla="*/ 340 w 994"/>
                  <a:gd name="T5" fmla="*/ 0 h 841"/>
                  <a:gd name="T6" fmla="*/ 340 w 994"/>
                  <a:gd name="T7" fmla="*/ 141 h 841"/>
                  <a:gd name="T8" fmla="*/ 302 w 994"/>
                  <a:gd name="T9" fmla="*/ 141 h 841"/>
                  <a:gd name="T10" fmla="*/ 302 w 994"/>
                  <a:gd name="T11" fmla="*/ 0 h 841"/>
                  <a:gd name="T12" fmla="*/ 194 w 994"/>
                  <a:gd name="T13" fmla="*/ 0 h 841"/>
                  <a:gd name="T14" fmla="*/ 194 w 994"/>
                  <a:gd name="T15" fmla="*/ 141 h 841"/>
                  <a:gd name="T16" fmla="*/ 0 w 994"/>
                  <a:gd name="T17" fmla="*/ 141 h 841"/>
                  <a:gd name="T18" fmla="*/ 0 w 994"/>
                  <a:gd name="T19" fmla="*/ 177 h 841"/>
                  <a:gd name="T20" fmla="*/ 45 w 994"/>
                  <a:gd name="T21" fmla="*/ 177 h 841"/>
                  <a:gd name="T22" fmla="*/ 45 w 994"/>
                  <a:gd name="T23" fmla="*/ 841 h 841"/>
                  <a:gd name="T24" fmla="*/ 952 w 994"/>
                  <a:gd name="T25" fmla="*/ 841 h 841"/>
                  <a:gd name="T26" fmla="*/ 952 w 994"/>
                  <a:gd name="T27" fmla="*/ 177 h 841"/>
                  <a:gd name="T28" fmla="*/ 994 w 994"/>
                  <a:gd name="T29" fmla="*/ 177 h 841"/>
                  <a:gd name="T30" fmla="*/ 994 w 994"/>
                  <a:gd name="T31" fmla="*/ 141 h 841"/>
                  <a:gd name="T32" fmla="*/ 449 w 994"/>
                  <a:gd name="T33" fmla="*/ 141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4" h="841">
                    <a:moveTo>
                      <a:pt x="449" y="141"/>
                    </a:moveTo>
                    <a:lnTo>
                      <a:pt x="449" y="0"/>
                    </a:lnTo>
                    <a:lnTo>
                      <a:pt x="340" y="0"/>
                    </a:lnTo>
                    <a:lnTo>
                      <a:pt x="340" y="141"/>
                    </a:lnTo>
                    <a:lnTo>
                      <a:pt x="302" y="141"/>
                    </a:lnTo>
                    <a:lnTo>
                      <a:pt x="302" y="0"/>
                    </a:lnTo>
                    <a:lnTo>
                      <a:pt x="194" y="0"/>
                    </a:lnTo>
                    <a:lnTo>
                      <a:pt x="194" y="141"/>
                    </a:lnTo>
                    <a:lnTo>
                      <a:pt x="0" y="141"/>
                    </a:lnTo>
                    <a:lnTo>
                      <a:pt x="0" y="177"/>
                    </a:lnTo>
                    <a:lnTo>
                      <a:pt x="45" y="177"/>
                    </a:lnTo>
                    <a:lnTo>
                      <a:pt x="45" y="841"/>
                    </a:lnTo>
                    <a:lnTo>
                      <a:pt x="952" y="841"/>
                    </a:lnTo>
                    <a:lnTo>
                      <a:pt x="952" y="177"/>
                    </a:lnTo>
                    <a:lnTo>
                      <a:pt x="994" y="177"/>
                    </a:lnTo>
                    <a:lnTo>
                      <a:pt x="994" y="141"/>
                    </a:lnTo>
                    <a:lnTo>
                      <a:pt x="449" y="141"/>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 name="Rectangle 10"/>
              <p:cNvSpPr>
                <a:spLocks noChangeArrowheads="1"/>
              </p:cNvSpPr>
              <p:nvPr/>
            </p:nvSpPr>
            <p:spPr bwMode="auto">
              <a:xfrm>
                <a:off x="9600888" y="5063234"/>
                <a:ext cx="1192630" cy="1497690"/>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 name="Rectangle 11"/>
              <p:cNvSpPr>
                <a:spLocks noChangeArrowheads="1"/>
              </p:cNvSpPr>
              <p:nvPr/>
            </p:nvSpPr>
            <p:spPr bwMode="auto">
              <a:xfrm>
                <a:off x="9541716" y="5017211"/>
                <a:ext cx="1310973" cy="46022"/>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 name="Rectangle 12"/>
              <p:cNvSpPr>
                <a:spLocks noChangeArrowheads="1"/>
              </p:cNvSpPr>
              <p:nvPr/>
            </p:nvSpPr>
            <p:spPr bwMode="auto">
              <a:xfrm>
                <a:off x="9712655" y="5199985"/>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 name="Rectangle 13"/>
              <p:cNvSpPr>
                <a:spLocks noChangeArrowheads="1"/>
              </p:cNvSpPr>
              <p:nvPr/>
            </p:nvSpPr>
            <p:spPr bwMode="auto">
              <a:xfrm>
                <a:off x="9712655" y="5199985"/>
                <a:ext cx="155160" cy="7758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 name="Rectangle 14"/>
              <p:cNvSpPr>
                <a:spLocks noChangeArrowheads="1"/>
              </p:cNvSpPr>
              <p:nvPr/>
            </p:nvSpPr>
            <p:spPr bwMode="auto">
              <a:xfrm>
                <a:off x="9982214" y="5199985"/>
                <a:ext cx="155160"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 name="Rectangle 15"/>
              <p:cNvSpPr>
                <a:spLocks noChangeArrowheads="1"/>
              </p:cNvSpPr>
              <p:nvPr/>
            </p:nvSpPr>
            <p:spPr bwMode="auto">
              <a:xfrm>
                <a:off x="10249141" y="5199985"/>
                <a:ext cx="156476"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 name="Rectangle 16"/>
              <p:cNvSpPr>
                <a:spLocks noChangeArrowheads="1"/>
              </p:cNvSpPr>
              <p:nvPr/>
            </p:nvSpPr>
            <p:spPr bwMode="auto">
              <a:xfrm>
                <a:off x="9982214" y="6257178"/>
                <a:ext cx="155160" cy="30374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 name="Rectangle 17"/>
              <p:cNvSpPr>
                <a:spLocks noChangeArrowheads="1"/>
              </p:cNvSpPr>
              <p:nvPr/>
            </p:nvSpPr>
            <p:spPr bwMode="auto">
              <a:xfrm>
                <a:off x="10249141" y="6257178"/>
                <a:ext cx="156476" cy="30374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 name="Rectangle 18"/>
              <p:cNvSpPr>
                <a:spLocks noChangeArrowheads="1"/>
              </p:cNvSpPr>
              <p:nvPr/>
            </p:nvSpPr>
            <p:spPr bwMode="auto">
              <a:xfrm>
                <a:off x="10520014" y="5199985"/>
                <a:ext cx="155160"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 name="Rectangle 19"/>
              <p:cNvSpPr>
                <a:spLocks noChangeArrowheads="1"/>
              </p:cNvSpPr>
              <p:nvPr/>
            </p:nvSpPr>
            <p:spPr bwMode="auto">
              <a:xfrm>
                <a:off x="9712655" y="5466913"/>
                <a:ext cx="155160" cy="1564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 name="Rectangle 20"/>
              <p:cNvSpPr>
                <a:spLocks noChangeArrowheads="1"/>
              </p:cNvSpPr>
              <p:nvPr/>
            </p:nvSpPr>
            <p:spPr bwMode="auto">
              <a:xfrm>
                <a:off x="9982214" y="5466913"/>
                <a:ext cx="155160" cy="15647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1" name="Rectangle 21"/>
              <p:cNvSpPr>
                <a:spLocks noChangeArrowheads="1"/>
              </p:cNvSpPr>
              <p:nvPr/>
            </p:nvSpPr>
            <p:spPr bwMode="auto">
              <a:xfrm>
                <a:off x="10249141" y="5466913"/>
                <a:ext cx="156476" cy="15647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2" name="Rectangle 22"/>
              <p:cNvSpPr>
                <a:spLocks noChangeArrowheads="1"/>
              </p:cNvSpPr>
              <p:nvPr/>
            </p:nvSpPr>
            <p:spPr bwMode="auto">
              <a:xfrm>
                <a:off x="10520014" y="5466913"/>
                <a:ext cx="155160" cy="15647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3" name="Rectangle 23"/>
              <p:cNvSpPr>
                <a:spLocks noChangeArrowheads="1"/>
              </p:cNvSpPr>
              <p:nvPr/>
            </p:nvSpPr>
            <p:spPr bwMode="auto">
              <a:xfrm>
                <a:off x="9712655" y="5737786"/>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4" name="Rectangle 24"/>
              <p:cNvSpPr>
                <a:spLocks noChangeArrowheads="1"/>
              </p:cNvSpPr>
              <p:nvPr/>
            </p:nvSpPr>
            <p:spPr bwMode="auto">
              <a:xfrm>
                <a:off x="9982214" y="5737786"/>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5" name="Rectangle 25"/>
              <p:cNvSpPr>
                <a:spLocks noChangeArrowheads="1"/>
              </p:cNvSpPr>
              <p:nvPr/>
            </p:nvSpPr>
            <p:spPr bwMode="auto">
              <a:xfrm>
                <a:off x="10249141" y="5737786"/>
                <a:ext cx="156476"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6" name="Rectangle 26"/>
              <p:cNvSpPr>
                <a:spLocks noChangeArrowheads="1"/>
              </p:cNvSpPr>
              <p:nvPr/>
            </p:nvSpPr>
            <p:spPr bwMode="auto">
              <a:xfrm>
                <a:off x="10520014" y="5737786"/>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 name="Rectangle 27"/>
              <p:cNvSpPr>
                <a:spLocks noChangeArrowheads="1"/>
              </p:cNvSpPr>
              <p:nvPr/>
            </p:nvSpPr>
            <p:spPr bwMode="auto">
              <a:xfrm>
                <a:off x="9712655" y="6004714"/>
                <a:ext cx="155160"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8" name="Rectangle 28"/>
              <p:cNvSpPr>
                <a:spLocks noChangeArrowheads="1"/>
              </p:cNvSpPr>
              <p:nvPr/>
            </p:nvSpPr>
            <p:spPr bwMode="auto">
              <a:xfrm>
                <a:off x="9982214" y="6004714"/>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9" name="Rectangle 29"/>
              <p:cNvSpPr>
                <a:spLocks noChangeArrowheads="1"/>
              </p:cNvSpPr>
              <p:nvPr/>
            </p:nvSpPr>
            <p:spPr bwMode="auto">
              <a:xfrm>
                <a:off x="10249141" y="6004714"/>
                <a:ext cx="156476"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0" name="Rectangle 30"/>
              <p:cNvSpPr>
                <a:spLocks noChangeArrowheads="1"/>
              </p:cNvSpPr>
              <p:nvPr/>
            </p:nvSpPr>
            <p:spPr bwMode="auto">
              <a:xfrm>
                <a:off x="10520014" y="6004714"/>
                <a:ext cx="155160"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1" name="Rectangle 31"/>
              <p:cNvSpPr>
                <a:spLocks noChangeArrowheads="1"/>
              </p:cNvSpPr>
              <p:nvPr/>
            </p:nvSpPr>
            <p:spPr bwMode="auto">
              <a:xfrm>
                <a:off x="9712655" y="5737786"/>
                <a:ext cx="155160" cy="7758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2" name="Rectangle 32"/>
              <p:cNvSpPr>
                <a:spLocks noChangeArrowheads="1"/>
              </p:cNvSpPr>
              <p:nvPr/>
            </p:nvSpPr>
            <p:spPr bwMode="auto">
              <a:xfrm>
                <a:off x="10520014" y="5737786"/>
                <a:ext cx="155160" cy="7758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3" name="Rectangle 33"/>
              <p:cNvSpPr>
                <a:spLocks noChangeArrowheads="1"/>
              </p:cNvSpPr>
              <p:nvPr/>
            </p:nvSpPr>
            <p:spPr bwMode="auto">
              <a:xfrm>
                <a:off x="10520014" y="5466913"/>
                <a:ext cx="155160" cy="7889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4" name="Rectangle 57"/>
              <p:cNvSpPr>
                <a:spLocks noChangeArrowheads="1"/>
              </p:cNvSpPr>
              <p:nvPr/>
            </p:nvSpPr>
            <p:spPr bwMode="auto">
              <a:xfrm>
                <a:off x="11057816" y="4529377"/>
                <a:ext cx="1188685" cy="2031547"/>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5" name="Rectangle 58"/>
              <p:cNvSpPr>
                <a:spLocks noChangeArrowheads="1"/>
              </p:cNvSpPr>
              <p:nvPr/>
            </p:nvSpPr>
            <p:spPr bwMode="auto">
              <a:xfrm>
                <a:off x="10998644" y="4483355"/>
                <a:ext cx="1307027" cy="46022"/>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6" name="Rectangle 59"/>
              <p:cNvSpPr>
                <a:spLocks noChangeArrowheads="1"/>
              </p:cNvSpPr>
              <p:nvPr/>
            </p:nvSpPr>
            <p:spPr bwMode="auto">
              <a:xfrm>
                <a:off x="11169583" y="5199985"/>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7" name="Rectangle 60"/>
              <p:cNvSpPr>
                <a:spLocks noChangeArrowheads="1"/>
              </p:cNvSpPr>
              <p:nvPr/>
            </p:nvSpPr>
            <p:spPr bwMode="auto">
              <a:xfrm>
                <a:off x="11169583" y="5199985"/>
                <a:ext cx="155160" cy="7758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8" name="Rectangle 61"/>
              <p:cNvSpPr>
                <a:spLocks noChangeArrowheads="1"/>
              </p:cNvSpPr>
              <p:nvPr/>
            </p:nvSpPr>
            <p:spPr bwMode="auto">
              <a:xfrm>
                <a:off x="11436512" y="5199985"/>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9" name="Rectangle 62"/>
              <p:cNvSpPr>
                <a:spLocks noChangeArrowheads="1"/>
              </p:cNvSpPr>
              <p:nvPr/>
            </p:nvSpPr>
            <p:spPr bwMode="auto">
              <a:xfrm>
                <a:off x="11706069" y="5199985"/>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0" name="Rectangle 63"/>
              <p:cNvSpPr>
                <a:spLocks noChangeArrowheads="1"/>
              </p:cNvSpPr>
              <p:nvPr/>
            </p:nvSpPr>
            <p:spPr bwMode="auto">
              <a:xfrm>
                <a:off x="11436512" y="6257178"/>
                <a:ext cx="155160" cy="30374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1" name="Rectangle 64"/>
              <p:cNvSpPr>
                <a:spLocks noChangeArrowheads="1"/>
              </p:cNvSpPr>
              <p:nvPr/>
            </p:nvSpPr>
            <p:spPr bwMode="auto">
              <a:xfrm>
                <a:off x="11706069" y="6257178"/>
                <a:ext cx="155160" cy="30374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2" name="Rectangle 65"/>
              <p:cNvSpPr>
                <a:spLocks noChangeArrowheads="1"/>
              </p:cNvSpPr>
              <p:nvPr/>
            </p:nvSpPr>
            <p:spPr bwMode="auto">
              <a:xfrm>
                <a:off x="11972998" y="5199985"/>
                <a:ext cx="156476"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3" name="Rectangle 66"/>
              <p:cNvSpPr>
                <a:spLocks noChangeArrowheads="1"/>
              </p:cNvSpPr>
              <p:nvPr/>
            </p:nvSpPr>
            <p:spPr bwMode="auto">
              <a:xfrm>
                <a:off x="11169583" y="5466913"/>
                <a:ext cx="155160" cy="1564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4" name="Rectangle 67"/>
              <p:cNvSpPr>
                <a:spLocks noChangeArrowheads="1"/>
              </p:cNvSpPr>
              <p:nvPr/>
            </p:nvSpPr>
            <p:spPr bwMode="auto">
              <a:xfrm>
                <a:off x="11436512" y="5466913"/>
                <a:ext cx="155160" cy="15647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5" name="Rectangle 68"/>
              <p:cNvSpPr>
                <a:spLocks noChangeArrowheads="1"/>
              </p:cNvSpPr>
              <p:nvPr/>
            </p:nvSpPr>
            <p:spPr bwMode="auto">
              <a:xfrm>
                <a:off x="11706069" y="5466913"/>
                <a:ext cx="155160" cy="15647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6" name="Rectangle 69"/>
              <p:cNvSpPr>
                <a:spLocks noChangeArrowheads="1"/>
              </p:cNvSpPr>
              <p:nvPr/>
            </p:nvSpPr>
            <p:spPr bwMode="auto">
              <a:xfrm>
                <a:off x="11972998" y="5466913"/>
                <a:ext cx="156476" cy="15647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7" name="Rectangle 70"/>
              <p:cNvSpPr>
                <a:spLocks noChangeArrowheads="1"/>
              </p:cNvSpPr>
              <p:nvPr/>
            </p:nvSpPr>
            <p:spPr bwMode="auto">
              <a:xfrm>
                <a:off x="11169583" y="5737786"/>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8" name="Rectangle 71"/>
              <p:cNvSpPr>
                <a:spLocks noChangeArrowheads="1"/>
              </p:cNvSpPr>
              <p:nvPr/>
            </p:nvSpPr>
            <p:spPr bwMode="auto">
              <a:xfrm>
                <a:off x="11436512" y="5737786"/>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9" name="Rectangle 72"/>
              <p:cNvSpPr>
                <a:spLocks noChangeArrowheads="1"/>
              </p:cNvSpPr>
              <p:nvPr/>
            </p:nvSpPr>
            <p:spPr bwMode="auto">
              <a:xfrm>
                <a:off x="11706069" y="5737786"/>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0" name="Rectangle 73"/>
              <p:cNvSpPr>
                <a:spLocks noChangeArrowheads="1"/>
              </p:cNvSpPr>
              <p:nvPr/>
            </p:nvSpPr>
            <p:spPr bwMode="auto">
              <a:xfrm>
                <a:off x="11972998" y="5737786"/>
                <a:ext cx="156476"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1" name="Rectangle 74"/>
              <p:cNvSpPr>
                <a:spLocks noChangeArrowheads="1"/>
              </p:cNvSpPr>
              <p:nvPr/>
            </p:nvSpPr>
            <p:spPr bwMode="auto">
              <a:xfrm>
                <a:off x="11169583" y="6004714"/>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2" name="Rectangle 75"/>
              <p:cNvSpPr>
                <a:spLocks noChangeArrowheads="1"/>
              </p:cNvSpPr>
              <p:nvPr/>
            </p:nvSpPr>
            <p:spPr bwMode="auto">
              <a:xfrm>
                <a:off x="11436512" y="6004714"/>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3" name="Rectangle 76"/>
              <p:cNvSpPr>
                <a:spLocks noChangeArrowheads="1"/>
              </p:cNvSpPr>
              <p:nvPr/>
            </p:nvSpPr>
            <p:spPr bwMode="auto">
              <a:xfrm>
                <a:off x="11706069" y="6004714"/>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4" name="Rectangle 77"/>
              <p:cNvSpPr>
                <a:spLocks noChangeArrowheads="1"/>
              </p:cNvSpPr>
              <p:nvPr/>
            </p:nvSpPr>
            <p:spPr bwMode="auto">
              <a:xfrm>
                <a:off x="11972998" y="6004714"/>
                <a:ext cx="156476"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5" name="Rectangle 78"/>
              <p:cNvSpPr>
                <a:spLocks noChangeArrowheads="1"/>
              </p:cNvSpPr>
              <p:nvPr/>
            </p:nvSpPr>
            <p:spPr bwMode="auto">
              <a:xfrm>
                <a:off x="11169583" y="5737786"/>
                <a:ext cx="155160" cy="7758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6" name="Rectangle 79"/>
              <p:cNvSpPr>
                <a:spLocks noChangeArrowheads="1"/>
              </p:cNvSpPr>
              <p:nvPr/>
            </p:nvSpPr>
            <p:spPr bwMode="auto">
              <a:xfrm>
                <a:off x="11972998" y="5737786"/>
                <a:ext cx="156476" cy="7758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7" name="Rectangle 80"/>
              <p:cNvSpPr>
                <a:spLocks noChangeArrowheads="1"/>
              </p:cNvSpPr>
              <p:nvPr/>
            </p:nvSpPr>
            <p:spPr bwMode="auto">
              <a:xfrm>
                <a:off x="11972998" y="5466913"/>
                <a:ext cx="156476" cy="7889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8" name="Rectangle 86"/>
              <p:cNvSpPr>
                <a:spLocks noChangeArrowheads="1"/>
              </p:cNvSpPr>
              <p:nvPr/>
            </p:nvSpPr>
            <p:spPr bwMode="auto">
              <a:xfrm>
                <a:off x="11169583" y="4930427"/>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9" name="Rectangle 87"/>
              <p:cNvSpPr>
                <a:spLocks noChangeArrowheads="1"/>
              </p:cNvSpPr>
              <p:nvPr/>
            </p:nvSpPr>
            <p:spPr bwMode="auto">
              <a:xfrm>
                <a:off x="11436512" y="4930427"/>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0" name="Rectangle 88"/>
              <p:cNvSpPr>
                <a:spLocks noChangeArrowheads="1"/>
              </p:cNvSpPr>
              <p:nvPr/>
            </p:nvSpPr>
            <p:spPr bwMode="auto">
              <a:xfrm>
                <a:off x="11706069" y="4930427"/>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1" name="Rectangle 89"/>
              <p:cNvSpPr>
                <a:spLocks noChangeArrowheads="1"/>
              </p:cNvSpPr>
              <p:nvPr/>
            </p:nvSpPr>
            <p:spPr bwMode="auto">
              <a:xfrm>
                <a:off x="11972998" y="4930427"/>
                <a:ext cx="156476"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2" name="Rectangle 90"/>
              <p:cNvSpPr>
                <a:spLocks noChangeArrowheads="1"/>
              </p:cNvSpPr>
              <p:nvPr/>
            </p:nvSpPr>
            <p:spPr bwMode="auto">
              <a:xfrm>
                <a:off x="11972998" y="4930427"/>
                <a:ext cx="156476" cy="7758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3" name="Rectangle 93"/>
              <p:cNvSpPr>
                <a:spLocks noChangeArrowheads="1"/>
              </p:cNvSpPr>
              <p:nvPr/>
            </p:nvSpPr>
            <p:spPr bwMode="auto">
              <a:xfrm>
                <a:off x="10700158" y="6483344"/>
                <a:ext cx="447072" cy="77580"/>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15" name="Freeform 35"/>
            <p:cNvSpPr>
              <a:spLocks/>
            </p:cNvSpPr>
            <p:nvPr/>
          </p:nvSpPr>
          <p:spPr bwMode="auto">
            <a:xfrm>
              <a:off x="3261625" y="6262867"/>
              <a:ext cx="174414" cy="517166"/>
            </a:xfrm>
            <a:custGeom>
              <a:avLst/>
              <a:gdLst>
                <a:gd name="T0" fmla="*/ 111 w 201"/>
                <a:gd name="T1" fmla="*/ 0 h 596"/>
                <a:gd name="T2" fmla="*/ 0 w 201"/>
                <a:gd name="T3" fmla="*/ 596 h 596"/>
                <a:gd name="T4" fmla="*/ 201 w 201"/>
                <a:gd name="T5" fmla="*/ 596 h 596"/>
                <a:gd name="T6" fmla="*/ 111 w 201"/>
                <a:gd name="T7" fmla="*/ 0 h 596"/>
              </a:gdLst>
              <a:ahLst/>
              <a:cxnLst>
                <a:cxn ang="0">
                  <a:pos x="T0" y="T1"/>
                </a:cxn>
                <a:cxn ang="0">
                  <a:pos x="T2" y="T3"/>
                </a:cxn>
                <a:cxn ang="0">
                  <a:pos x="T4" y="T5"/>
                </a:cxn>
                <a:cxn ang="0">
                  <a:pos x="T6" y="T7"/>
                </a:cxn>
              </a:cxnLst>
              <a:rect l="0" t="0" r="r" b="b"/>
              <a:pathLst>
                <a:path w="201" h="596">
                  <a:moveTo>
                    <a:pt x="111" y="0"/>
                  </a:moveTo>
                  <a:lnTo>
                    <a:pt x="0" y="596"/>
                  </a:lnTo>
                  <a:lnTo>
                    <a:pt x="201" y="596"/>
                  </a:lnTo>
                  <a:lnTo>
                    <a:pt x="111" y="0"/>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Freeform 15"/>
            <p:cNvSpPr>
              <a:spLocks/>
            </p:cNvSpPr>
            <p:nvPr/>
          </p:nvSpPr>
          <p:spPr bwMode="auto">
            <a:xfrm>
              <a:off x="10087477" y="2055778"/>
              <a:ext cx="1674590" cy="1102622"/>
            </a:xfrm>
            <a:custGeom>
              <a:avLst/>
              <a:gdLst>
                <a:gd name="T0" fmla="*/ 188 w 223"/>
                <a:gd name="T1" fmla="*/ 64 h 147"/>
                <a:gd name="T2" fmla="*/ 188 w 223"/>
                <a:gd name="T3" fmla="*/ 62 h 147"/>
                <a:gd name="T4" fmla="*/ 126 w 223"/>
                <a:gd name="T5" fmla="*/ 0 h 147"/>
                <a:gd name="T6" fmla="*/ 75 w 223"/>
                <a:gd name="T7" fmla="*/ 28 h 147"/>
                <a:gd name="T8" fmla="*/ 58 w 223"/>
                <a:gd name="T9" fmla="*/ 23 h 147"/>
                <a:gd name="T10" fmla="*/ 38 w 223"/>
                <a:gd name="T11" fmla="*/ 29 h 147"/>
                <a:gd name="T12" fmla="*/ 22 w 223"/>
                <a:gd name="T13" fmla="*/ 58 h 147"/>
                <a:gd name="T14" fmla="*/ 0 w 223"/>
                <a:gd name="T15" fmla="*/ 99 h 147"/>
                <a:gd name="T16" fmla="*/ 43 w 223"/>
                <a:gd name="T17" fmla="*/ 147 h 147"/>
                <a:gd name="T18" fmla="*/ 49 w 223"/>
                <a:gd name="T19" fmla="*/ 147 h 147"/>
                <a:gd name="T20" fmla="*/ 53 w 223"/>
                <a:gd name="T21" fmla="*/ 147 h 147"/>
                <a:gd name="T22" fmla="*/ 154 w 223"/>
                <a:gd name="T23" fmla="*/ 147 h 147"/>
                <a:gd name="T24" fmla="*/ 156 w 223"/>
                <a:gd name="T25" fmla="*/ 147 h 147"/>
                <a:gd name="T26" fmla="*/ 158 w 223"/>
                <a:gd name="T27" fmla="*/ 147 h 147"/>
                <a:gd name="T28" fmla="*/ 166 w 223"/>
                <a:gd name="T29" fmla="*/ 147 h 147"/>
                <a:gd name="T30" fmla="*/ 182 w 223"/>
                <a:gd name="T31" fmla="*/ 147 h 147"/>
                <a:gd name="T32" fmla="*/ 223 w 223"/>
                <a:gd name="T33" fmla="*/ 105 h 147"/>
                <a:gd name="T34" fmla="*/ 188 w 223"/>
                <a:gd name="T35" fmla="*/ 64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3" h="147">
                  <a:moveTo>
                    <a:pt x="188" y="64"/>
                  </a:moveTo>
                  <a:cubicBezTo>
                    <a:pt x="188" y="64"/>
                    <a:pt x="188" y="62"/>
                    <a:pt x="188" y="62"/>
                  </a:cubicBezTo>
                  <a:cubicBezTo>
                    <a:pt x="188" y="28"/>
                    <a:pt x="160" y="0"/>
                    <a:pt x="126" y="0"/>
                  </a:cubicBezTo>
                  <a:cubicBezTo>
                    <a:pt x="105" y="0"/>
                    <a:pt x="86" y="11"/>
                    <a:pt x="75" y="28"/>
                  </a:cubicBezTo>
                  <a:cubicBezTo>
                    <a:pt x="70" y="25"/>
                    <a:pt x="64" y="23"/>
                    <a:pt x="58" y="23"/>
                  </a:cubicBezTo>
                  <a:cubicBezTo>
                    <a:pt x="51" y="23"/>
                    <a:pt x="44" y="25"/>
                    <a:pt x="38" y="29"/>
                  </a:cubicBezTo>
                  <a:cubicBezTo>
                    <a:pt x="29" y="35"/>
                    <a:pt x="23" y="46"/>
                    <a:pt x="22" y="58"/>
                  </a:cubicBezTo>
                  <a:cubicBezTo>
                    <a:pt x="9" y="67"/>
                    <a:pt x="0" y="82"/>
                    <a:pt x="0" y="99"/>
                  </a:cubicBezTo>
                  <a:cubicBezTo>
                    <a:pt x="0" y="123"/>
                    <a:pt x="19" y="144"/>
                    <a:pt x="43" y="147"/>
                  </a:cubicBezTo>
                  <a:cubicBezTo>
                    <a:pt x="45" y="147"/>
                    <a:pt x="47" y="147"/>
                    <a:pt x="49" y="147"/>
                  </a:cubicBezTo>
                  <a:cubicBezTo>
                    <a:pt x="50" y="147"/>
                    <a:pt x="52" y="147"/>
                    <a:pt x="53" y="147"/>
                  </a:cubicBezTo>
                  <a:cubicBezTo>
                    <a:pt x="76" y="147"/>
                    <a:pt x="129" y="147"/>
                    <a:pt x="154" y="147"/>
                  </a:cubicBezTo>
                  <a:cubicBezTo>
                    <a:pt x="155" y="147"/>
                    <a:pt x="155" y="147"/>
                    <a:pt x="156" y="147"/>
                  </a:cubicBezTo>
                  <a:cubicBezTo>
                    <a:pt x="158" y="147"/>
                    <a:pt x="158" y="147"/>
                    <a:pt x="158" y="147"/>
                  </a:cubicBezTo>
                  <a:cubicBezTo>
                    <a:pt x="160" y="147"/>
                    <a:pt x="163" y="147"/>
                    <a:pt x="166" y="147"/>
                  </a:cubicBezTo>
                  <a:cubicBezTo>
                    <a:pt x="182" y="147"/>
                    <a:pt x="182" y="147"/>
                    <a:pt x="182" y="147"/>
                  </a:cubicBezTo>
                  <a:cubicBezTo>
                    <a:pt x="205" y="146"/>
                    <a:pt x="223" y="128"/>
                    <a:pt x="223" y="105"/>
                  </a:cubicBezTo>
                  <a:cubicBezTo>
                    <a:pt x="223" y="85"/>
                    <a:pt x="208" y="67"/>
                    <a:pt x="188" y="64"/>
                  </a:cubicBezTo>
                  <a:close/>
                </a:path>
              </a:pathLst>
            </a:custGeom>
            <a:solidFill>
              <a:schemeClr val="bg1">
                <a:lumMod val="85000"/>
                <a:alpha val="80000"/>
              </a:schemeClr>
            </a:solidFill>
            <a:ln>
              <a:noFill/>
            </a:ln>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17" name="Picture 1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83591" y="3887221"/>
              <a:ext cx="1693296" cy="622868"/>
            </a:xfrm>
            <a:prstGeom prst="rect">
              <a:avLst/>
            </a:prstGeom>
          </p:spPr>
        </p:pic>
      </p:grpSp>
      <p:sp>
        <p:nvSpPr>
          <p:cNvPr id="3" name="TextBox 2"/>
          <p:cNvSpPr txBox="1"/>
          <p:nvPr/>
        </p:nvSpPr>
        <p:spPr>
          <a:xfrm>
            <a:off x="695829" y="2066663"/>
            <a:ext cx="9479556"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800" b="0" i="0" u="none" strike="noStrike" kern="1200" cap="none" spc="0" normalizeH="0" baseline="0" noProof="0" dirty="0" smtClean="0">
                <a:ln>
                  <a:noFill/>
                </a:ln>
                <a:solidFill>
                  <a:srgbClr val="E7E6E6">
                    <a:lumMod val="50000"/>
                  </a:srgbClr>
                </a:solidFill>
                <a:effectLst/>
                <a:uLnTx/>
                <a:uFillTx/>
                <a:latin typeface="Segoe UI" panose="020B0502040204020203" pitchFamily="34" charset="0"/>
                <a:ea typeface="+mn-ea"/>
                <a:cs typeface="Segoe UI" panose="020B0502040204020203" pitchFamily="34" charset="0"/>
              </a:rPr>
              <a:t>Transform</a:t>
            </a:r>
            <a:r>
              <a:rPr kumimoji="0" lang="en-GB" sz="2800" b="0" i="0" u="none" strike="noStrike" kern="1200" cap="none" spc="0" normalizeH="0" noProof="0" dirty="0" smtClean="0">
                <a:ln>
                  <a:noFill/>
                </a:ln>
                <a:solidFill>
                  <a:srgbClr val="E7E6E6">
                    <a:lumMod val="50000"/>
                  </a:srgbClr>
                </a:solidFill>
                <a:effectLst/>
                <a:uLnTx/>
                <a:uFillTx/>
                <a:latin typeface="Segoe UI" panose="020B0502040204020203" pitchFamily="34" charset="0"/>
                <a:ea typeface="+mn-ea"/>
                <a:cs typeface="Segoe UI" panose="020B0502040204020203" pitchFamily="34" charset="0"/>
              </a:rPr>
              <a:t> your data into rich visuals</a:t>
            </a:r>
            <a:endParaRPr kumimoji="0" lang="en-GB" sz="2800" b="0" i="0" u="none" strike="noStrike" kern="1200" cap="none" spc="0" normalizeH="0" baseline="0" noProof="0" dirty="0">
              <a:ln>
                <a:noFill/>
              </a:ln>
              <a:solidFill>
                <a:srgbClr val="E7E6E6">
                  <a:lumMod val="50000"/>
                </a:srgbClr>
              </a:solidFill>
              <a:effectLst/>
              <a:uLnTx/>
              <a:uFillTx/>
              <a:latin typeface="Segoe UI" panose="020B0502040204020203" pitchFamily="34" charset="0"/>
              <a:ea typeface="+mn-ea"/>
              <a:cs typeface="Segoe UI" panose="020B0502040204020203" pitchFamily="34" charset="0"/>
            </a:endParaRPr>
          </a:p>
        </p:txBody>
      </p:sp>
      <p:sp>
        <p:nvSpPr>
          <p:cNvPr id="80" name="TextBox 79"/>
          <p:cNvSpPr txBox="1"/>
          <p:nvPr/>
        </p:nvSpPr>
        <p:spPr>
          <a:xfrm>
            <a:off x="695829" y="2797886"/>
            <a:ext cx="8219571"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800" b="0" i="0" u="none" strike="noStrike" kern="1200" cap="none" spc="0" normalizeH="0" baseline="0" noProof="0" dirty="0" smtClean="0">
                <a:ln>
                  <a:noFill/>
                </a:ln>
                <a:solidFill>
                  <a:srgbClr val="E7E6E6">
                    <a:lumMod val="50000"/>
                  </a:srgbClr>
                </a:solidFill>
                <a:effectLst/>
                <a:uLnTx/>
                <a:uFillTx/>
                <a:latin typeface="Segoe UI" panose="020B0502040204020203" pitchFamily="34" charset="0"/>
                <a:ea typeface="+mn-ea"/>
                <a:cs typeface="Segoe UI" panose="020B0502040204020203" pitchFamily="34" charset="0"/>
              </a:rPr>
              <a:t>Connect data from a huge amount of data sources</a:t>
            </a:r>
            <a:endParaRPr kumimoji="0" lang="en-GB" sz="2800" b="0" i="0" u="none" strike="noStrike" kern="1200" cap="none" spc="0" normalizeH="0" baseline="0" noProof="0" dirty="0">
              <a:ln>
                <a:noFill/>
              </a:ln>
              <a:solidFill>
                <a:srgbClr val="E7E6E6">
                  <a:lumMod val="50000"/>
                </a:srgbClr>
              </a:solidFill>
              <a:effectLst/>
              <a:uLnTx/>
              <a:uFillTx/>
              <a:latin typeface="Segoe UI" panose="020B0502040204020203" pitchFamily="34" charset="0"/>
              <a:ea typeface="+mn-ea"/>
              <a:cs typeface="Segoe UI" panose="020B0502040204020203" pitchFamily="34" charset="0"/>
            </a:endParaRPr>
          </a:p>
        </p:txBody>
      </p:sp>
      <p:sp>
        <p:nvSpPr>
          <p:cNvPr id="81" name="TextBox 80"/>
          <p:cNvSpPr txBox="1"/>
          <p:nvPr/>
        </p:nvSpPr>
        <p:spPr>
          <a:xfrm>
            <a:off x="695829" y="3528152"/>
            <a:ext cx="8652460" cy="95410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800" b="0" i="0" u="none" strike="noStrike" kern="1200" cap="none" spc="0" normalizeH="0" baseline="0" noProof="0" dirty="0" smtClean="0">
                <a:ln>
                  <a:noFill/>
                </a:ln>
                <a:solidFill>
                  <a:srgbClr val="E7E6E6">
                    <a:lumMod val="50000"/>
                  </a:srgbClr>
                </a:solidFill>
                <a:effectLst/>
                <a:uLnTx/>
                <a:uFillTx/>
                <a:latin typeface="Segoe UI" panose="020B0502040204020203" pitchFamily="34" charset="0"/>
                <a:ea typeface="+mn-ea"/>
                <a:cs typeface="Segoe UI" panose="020B0502040204020203" pitchFamily="34" charset="0"/>
              </a:rPr>
              <a:t>Create personalised</a:t>
            </a:r>
            <a:r>
              <a:rPr kumimoji="0" lang="en-GB" sz="2800" b="0" i="0" u="none" strike="noStrike" kern="1200" cap="none" spc="0" normalizeH="0" noProof="0" dirty="0" smtClean="0">
                <a:ln>
                  <a:noFill/>
                </a:ln>
                <a:solidFill>
                  <a:srgbClr val="E7E6E6">
                    <a:lumMod val="50000"/>
                  </a:srgbClr>
                </a:solidFill>
                <a:effectLst/>
                <a:uLnTx/>
                <a:uFillTx/>
                <a:latin typeface="Segoe UI" panose="020B0502040204020203" pitchFamily="34" charset="0"/>
                <a:ea typeface="+mn-ea"/>
                <a:cs typeface="Segoe UI" panose="020B0502040204020203" pitchFamily="34" charset="0"/>
              </a:rPr>
              <a:t> dashboards and make confident decisions</a:t>
            </a:r>
            <a:endParaRPr kumimoji="0" lang="en-GB" sz="2800" b="0" i="0" u="none" strike="noStrike" kern="1200" cap="none" spc="0" normalizeH="0" baseline="0" noProof="0" dirty="0">
              <a:ln>
                <a:noFill/>
              </a:ln>
              <a:solidFill>
                <a:srgbClr val="E7E6E6">
                  <a:lumMod val="50000"/>
                </a:srgbClr>
              </a:solidFill>
              <a:effectLst/>
              <a:uLnTx/>
              <a:uFillTx/>
              <a:latin typeface="Segoe UI" panose="020B0502040204020203" pitchFamily="34" charset="0"/>
              <a:ea typeface="+mn-ea"/>
              <a:cs typeface="Segoe UI" panose="020B0502040204020203" pitchFamily="34" charset="0"/>
            </a:endParaRPr>
          </a:p>
        </p:txBody>
      </p:sp>
      <p:sp>
        <p:nvSpPr>
          <p:cNvPr id="82" name="Title 1"/>
          <p:cNvSpPr txBox="1">
            <a:spLocks/>
          </p:cNvSpPr>
          <p:nvPr/>
        </p:nvSpPr>
        <p:spPr>
          <a:xfrm>
            <a:off x="695828" y="1113162"/>
            <a:ext cx="6249355" cy="1325563"/>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GB" sz="6000" b="0" i="0" u="none" strike="noStrike" kern="1200" cap="none" spc="0" normalizeH="0" baseline="0" noProof="0" dirty="0" smtClean="0">
                <a:ln>
                  <a:noFill/>
                </a:ln>
                <a:solidFill>
                  <a:srgbClr val="442157"/>
                </a:solidFill>
                <a:effectLst/>
                <a:uLnTx/>
                <a:uFillTx/>
                <a:latin typeface="Calibri Light" panose="020F0302020204030204"/>
                <a:ea typeface="+mj-ea"/>
                <a:cs typeface="+mj-cs"/>
              </a:rPr>
              <a:t>Power BI</a:t>
            </a:r>
            <a:endParaRPr kumimoji="0" lang="en-GB" sz="4000" b="0" i="0" u="none" strike="noStrike" kern="1200" cap="none" spc="0" normalizeH="0" baseline="0" noProof="0" dirty="0">
              <a:ln>
                <a:noFill/>
              </a:ln>
              <a:solidFill>
                <a:srgbClr val="442157"/>
              </a:solidFill>
              <a:effectLst/>
              <a:uLnTx/>
              <a:uFillTx/>
              <a:latin typeface="Calibri Light" panose="020F0302020204030204"/>
              <a:ea typeface="+mj-ea"/>
              <a:cs typeface="+mj-cs"/>
            </a:endParaRPr>
          </a:p>
        </p:txBody>
      </p:sp>
    </p:spTree>
    <p:extLst>
      <p:ext uri="{BB962C8B-B14F-4D97-AF65-F5344CB8AC3E}">
        <p14:creationId xmlns:p14="http://schemas.microsoft.com/office/powerpoint/2010/main" val="3137020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0"/>
                                        </p:tgtEl>
                                        <p:attrNameLst>
                                          <p:attrName>style.visibility</p:attrName>
                                        </p:attrNameLst>
                                      </p:cBhvr>
                                      <p:to>
                                        <p:strVal val="visible"/>
                                      </p:to>
                                    </p:set>
                                    <p:animEffect transition="in" filter="fade">
                                      <p:cBhvr>
                                        <p:cTn id="12" dur="500"/>
                                        <p:tgtEl>
                                          <p:spTgt spid="8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1"/>
                                        </p:tgtEl>
                                        <p:attrNameLst>
                                          <p:attrName>style.visibility</p:attrName>
                                        </p:attrNameLst>
                                      </p:cBhvr>
                                      <p:to>
                                        <p:strVal val="visible"/>
                                      </p:to>
                                    </p:set>
                                    <p:animEffect transition="in" filter="fade">
                                      <p:cBhvr>
                                        <p:cTn id="17" dur="5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0" grpId="0"/>
      <p:bldP spid="81"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718" y="104753"/>
            <a:ext cx="11460247" cy="1325563"/>
          </a:xfrm>
        </p:spPr>
        <p:txBody>
          <a:bodyPr>
            <a:noAutofit/>
          </a:bodyPr>
          <a:lstStyle/>
          <a:p>
            <a:r>
              <a:rPr lang="en-GB" sz="6000" dirty="0" smtClean="0">
                <a:solidFill>
                  <a:srgbClr val="442157"/>
                </a:solidFill>
                <a:ea typeface="+mj-ea"/>
                <a:cs typeface="+mj-cs"/>
              </a:rPr>
              <a:t>Azure Stream Analytics: Architecture</a:t>
            </a:r>
            <a:endParaRPr lang="en-GB" sz="4000" dirty="0">
              <a:solidFill>
                <a:srgbClr val="442157"/>
              </a:solidFill>
              <a:ea typeface="+mj-ea"/>
              <a:cs typeface="+mj-cs"/>
            </a:endParaRPr>
          </a:p>
        </p:txBody>
      </p:sp>
      <p:pic>
        <p:nvPicPr>
          <p:cNvPr id="4" name="Picture 3"/>
          <p:cNvPicPr>
            <a:picLocks noChangeAspect="1"/>
          </p:cNvPicPr>
          <p:nvPr/>
        </p:nvPicPr>
        <p:blipFill>
          <a:blip r:embed="rId3" cstate="print">
            <a:biLevel thresh="75000"/>
            <a:extLst>
              <a:ext uri="{28A0092B-C50C-407E-A947-70E740481C1C}">
                <a14:useLocalDpi xmlns:a14="http://schemas.microsoft.com/office/drawing/2010/main" val="0"/>
              </a:ext>
            </a:extLst>
          </a:blip>
          <a:stretch>
            <a:fillRect/>
          </a:stretch>
        </p:blipFill>
        <p:spPr>
          <a:xfrm>
            <a:off x="4215315" y="1951803"/>
            <a:ext cx="1010230" cy="1010230"/>
          </a:xfrm>
          <a:prstGeom prst="rect">
            <a:avLst/>
          </a:prstGeom>
        </p:spPr>
      </p:pic>
      <p:pic>
        <p:nvPicPr>
          <p:cNvPr id="8" name="Picture 7"/>
          <p:cNvPicPr>
            <a:picLocks noChangeAspect="1"/>
          </p:cNvPicPr>
          <p:nvPr/>
        </p:nvPicPr>
        <p:blipFill>
          <a:blip r:embed="rId4" cstate="print">
            <a:biLevel thresh="75000"/>
            <a:extLst>
              <a:ext uri="{28A0092B-C50C-407E-A947-70E740481C1C}">
                <a14:useLocalDpi xmlns:a14="http://schemas.microsoft.com/office/drawing/2010/main" val="0"/>
              </a:ext>
            </a:extLst>
          </a:blip>
          <a:stretch>
            <a:fillRect/>
          </a:stretch>
        </p:blipFill>
        <p:spPr>
          <a:xfrm>
            <a:off x="4219790" y="3297452"/>
            <a:ext cx="1010230" cy="1010230"/>
          </a:xfrm>
          <a:prstGeom prst="rect">
            <a:avLst/>
          </a:prstGeom>
        </p:spPr>
      </p:pic>
      <p:sp>
        <p:nvSpPr>
          <p:cNvPr id="17" name="Freeform 16"/>
          <p:cNvSpPr/>
          <p:nvPr/>
        </p:nvSpPr>
        <p:spPr>
          <a:xfrm>
            <a:off x="1751871" y="2520176"/>
            <a:ext cx="2114091" cy="1580487"/>
          </a:xfrm>
          <a:custGeom>
            <a:avLst/>
            <a:gdLst>
              <a:gd name="connsiteX0" fmla="*/ 16086 w 1308858"/>
              <a:gd name="connsiteY0" fmla="*/ 1077902 h 1077902"/>
              <a:gd name="connsiteX1" fmla="*/ 181624 w 1308858"/>
              <a:gd name="connsiteY1" fmla="*/ 29495 h 1077902"/>
              <a:gd name="connsiteX2" fmla="*/ 1308858 w 1308858"/>
              <a:gd name="connsiteY2" fmla="*/ 392102 h 1077902"/>
            </a:gdLst>
            <a:ahLst/>
            <a:cxnLst>
              <a:cxn ang="0">
                <a:pos x="connsiteX0" y="connsiteY0"/>
              </a:cxn>
              <a:cxn ang="0">
                <a:pos x="connsiteX1" y="connsiteY1"/>
              </a:cxn>
              <a:cxn ang="0">
                <a:pos x="connsiteX2" y="connsiteY2"/>
              </a:cxn>
            </a:cxnLst>
            <a:rect l="l" t="t" r="r" b="b"/>
            <a:pathLst>
              <a:path w="1308858" h="1077902">
                <a:moveTo>
                  <a:pt x="16086" y="1077902"/>
                </a:moveTo>
                <a:cubicBezTo>
                  <a:pt x="-8876" y="610848"/>
                  <a:pt x="-33838" y="143795"/>
                  <a:pt x="181624" y="29495"/>
                </a:cubicBezTo>
                <a:cubicBezTo>
                  <a:pt x="397086" y="-84805"/>
                  <a:pt x="852972" y="153648"/>
                  <a:pt x="1308858" y="392102"/>
                </a:cubicBezTo>
              </a:path>
            </a:pathLst>
          </a:custGeom>
          <a:ln w="38100">
            <a:headEnd type="none" w="med" len="med"/>
            <a:tailEnd type="arrow" w="med" len="med"/>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04040"/>
              </a:solidFill>
              <a:effectLst/>
              <a:uLnTx/>
              <a:uFillTx/>
              <a:latin typeface="Segoe UI"/>
              <a:ea typeface="+mn-ea"/>
              <a:cs typeface="+mn-cs"/>
            </a:endParaRPr>
          </a:p>
        </p:txBody>
      </p:sp>
      <p:pic>
        <p:nvPicPr>
          <p:cNvPr id="13" name="Picture 12"/>
          <p:cNvPicPr>
            <a:picLocks noChangeAspect="1"/>
          </p:cNvPicPr>
          <p:nvPr/>
        </p:nvPicPr>
        <p:blipFill>
          <a:blip r:embed="rId5" cstate="print">
            <a:biLevel thresh="75000"/>
            <a:extLst>
              <a:ext uri="{28A0092B-C50C-407E-A947-70E740481C1C}">
                <a14:useLocalDpi xmlns:a14="http://schemas.microsoft.com/office/drawing/2010/main" val="0"/>
              </a:ext>
            </a:extLst>
          </a:blip>
          <a:stretch>
            <a:fillRect/>
          </a:stretch>
        </p:blipFill>
        <p:spPr>
          <a:xfrm>
            <a:off x="5339726" y="2663571"/>
            <a:ext cx="1010230" cy="1010230"/>
          </a:xfrm>
          <a:prstGeom prst="rect">
            <a:avLst/>
          </a:prstGeom>
        </p:spPr>
      </p:pic>
      <p:pic>
        <p:nvPicPr>
          <p:cNvPr id="16" name="Picture 15"/>
          <p:cNvPicPr>
            <a:picLocks noChangeAspect="1"/>
          </p:cNvPicPr>
          <p:nvPr/>
        </p:nvPicPr>
        <p:blipFill>
          <a:blip r:embed="rId6">
            <a:extLst>
              <a:ext uri="{BEBA8EAE-BF5A-486C-A8C5-ECC9F3942E4B}">
                <a14:imgProps xmlns:a14="http://schemas.microsoft.com/office/drawing/2010/main">
                  <a14:imgLayer r:embed="rId7">
                    <a14:imgEffect>
                      <a14:backgroundRemoval t="1111" b="96667" l="0" r="100000">
                        <a14:foregroundMark x1="16450" y1="61111" x2="16450" y2="61111"/>
                        <a14:foregroundMark x1="28139" y1="59259" x2="28139" y2="59259"/>
                        <a14:foregroundMark x1="46753" y1="61481" x2="46753" y2="61481"/>
                        <a14:foregroundMark x1="61039" y1="58889" x2="61039" y2="58889"/>
                      </a14:backgroundRemoval>
                    </a14:imgEffect>
                  </a14:imgLayer>
                </a14:imgProps>
              </a:ext>
            </a:extLst>
          </a:blip>
          <a:stretch>
            <a:fillRect/>
          </a:stretch>
        </p:blipFill>
        <p:spPr>
          <a:xfrm>
            <a:off x="10044106" y="4941563"/>
            <a:ext cx="1010230" cy="1180788"/>
          </a:xfrm>
          <a:prstGeom prst="rect">
            <a:avLst/>
          </a:prstGeom>
        </p:spPr>
      </p:pic>
      <p:pic>
        <p:nvPicPr>
          <p:cNvPr id="5" name="Picture 4"/>
          <p:cNvPicPr>
            <a:picLocks noChangeAspect="1"/>
          </p:cNvPicPr>
          <p:nvPr/>
        </p:nvPicPr>
        <p:blipFill>
          <a:blip r:embed="rId8" cstate="print">
            <a:biLevel thresh="75000"/>
            <a:extLst>
              <a:ext uri="{28A0092B-C50C-407E-A947-70E740481C1C}">
                <a14:useLocalDpi xmlns:a14="http://schemas.microsoft.com/office/drawing/2010/main" val="0"/>
              </a:ext>
            </a:extLst>
          </a:blip>
          <a:stretch>
            <a:fillRect/>
          </a:stretch>
        </p:blipFill>
        <p:spPr>
          <a:xfrm>
            <a:off x="10047397" y="1651971"/>
            <a:ext cx="1011600" cy="1011600"/>
          </a:xfrm>
          <a:prstGeom prst="rect">
            <a:avLst/>
          </a:prstGeom>
        </p:spPr>
      </p:pic>
      <p:sp>
        <p:nvSpPr>
          <p:cNvPr id="21" name="Freeform 20"/>
          <p:cNvSpPr/>
          <p:nvPr/>
        </p:nvSpPr>
        <p:spPr>
          <a:xfrm>
            <a:off x="6409426" y="1951802"/>
            <a:ext cx="3448252" cy="568373"/>
          </a:xfrm>
          <a:custGeom>
            <a:avLst/>
            <a:gdLst>
              <a:gd name="connsiteX0" fmla="*/ 0 w 1300655"/>
              <a:gd name="connsiteY0" fmla="*/ 895627 h 895627"/>
              <a:gd name="connsiteX1" fmla="*/ 386255 w 1300655"/>
              <a:gd name="connsiteY1" fmla="*/ 12758 h 895627"/>
              <a:gd name="connsiteX2" fmla="*/ 1300655 w 1300655"/>
              <a:gd name="connsiteY2" fmla="*/ 454193 h 895627"/>
            </a:gdLst>
            <a:ahLst/>
            <a:cxnLst>
              <a:cxn ang="0">
                <a:pos x="connsiteX0" y="connsiteY0"/>
              </a:cxn>
              <a:cxn ang="0">
                <a:pos x="connsiteX1" y="connsiteY1"/>
              </a:cxn>
              <a:cxn ang="0">
                <a:pos x="connsiteX2" y="connsiteY2"/>
              </a:cxn>
            </a:cxnLst>
            <a:rect l="l" t="t" r="r" b="b"/>
            <a:pathLst>
              <a:path w="1300655" h="895627">
                <a:moveTo>
                  <a:pt x="0" y="895627"/>
                </a:moveTo>
                <a:cubicBezTo>
                  <a:pt x="84739" y="490978"/>
                  <a:pt x="169479" y="86330"/>
                  <a:pt x="386255" y="12758"/>
                </a:cubicBezTo>
                <a:cubicBezTo>
                  <a:pt x="603031" y="-60814"/>
                  <a:pt x="951843" y="196689"/>
                  <a:pt x="1300655" y="454193"/>
                </a:cubicBezTo>
              </a:path>
            </a:pathLst>
          </a:custGeom>
          <a:ln w="38100">
            <a:headEnd type="none" w="med" len="med"/>
            <a:tailEnd type="arrow" w="med" len="med"/>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04040"/>
              </a:solidFill>
              <a:effectLst/>
              <a:uLnTx/>
              <a:uFillTx/>
              <a:latin typeface="Segoe UI"/>
              <a:ea typeface="+mn-ea"/>
              <a:cs typeface="+mn-cs"/>
            </a:endParaRPr>
          </a:p>
        </p:txBody>
      </p:sp>
      <p:sp>
        <p:nvSpPr>
          <p:cNvPr id="22" name="Freeform 21"/>
          <p:cNvSpPr/>
          <p:nvPr/>
        </p:nvSpPr>
        <p:spPr>
          <a:xfrm rot="738651" flipV="1">
            <a:off x="5786216" y="4243749"/>
            <a:ext cx="4152057" cy="1551654"/>
          </a:xfrm>
          <a:custGeom>
            <a:avLst/>
            <a:gdLst>
              <a:gd name="connsiteX0" fmla="*/ 0 w 1300655"/>
              <a:gd name="connsiteY0" fmla="*/ 895627 h 895627"/>
              <a:gd name="connsiteX1" fmla="*/ 386255 w 1300655"/>
              <a:gd name="connsiteY1" fmla="*/ 12758 h 895627"/>
              <a:gd name="connsiteX2" fmla="*/ 1300655 w 1300655"/>
              <a:gd name="connsiteY2" fmla="*/ 454193 h 895627"/>
            </a:gdLst>
            <a:ahLst/>
            <a:cxnLst>
              <a:cxn ang="0">
                <a:pos x="connsiteX0" y="connsiteY0"/>
              </a:cxn>
              <a:cxn ang="0">
                <a:pos x="connsiteX1" y="connsiteY1"/>
              </a:cxn>
              <a:cxn ang="0">
                <a:pos x="connsiteX2" y="connsiteY2"/>
              </a:cxn>
            </a:cxnLst>
            <a:rect l="l" t="t" r="r" b="b"/>
            <a:pathLst>
              <a:path w="1300655" h="895627">
                <a:moveTo>
                  <a:pt x="0" y="895627"/>
                </a:moveTo>
                <a:cubicBezTo>
                  <a:pt x="84739" y="490978"/>
                  <a:pt x="169479" y="86330"/>
                  <a:pt x="386255" y="12758"/>
                </a:cubicBezTo>
                <a:cubicBezTo>
                  <a:pt x="603031" y="-60814"/>
                  <a:pt x="951843" y="196689"/>
                  <a:pt x="1300655" y="454193"/>
                </a:cubicBezTo>
              </a:path>
            </a:pathLst>
          </a:custGeom>
          <a:ln w="38100">
            <a:headEnd type="none" w="med" len="med"/>
            <a:tailEnd type="arrow" w="med" len="med"/>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04040"/>
              </a:solidFill>
              <a:effectLst/>
              <a:uLnTx/>
              <a:uFillTx/>
              <a:latin typeface="Segoe UI"/>
              <a:ea typeface="+mn-ea"/>
              <a:cs typeface="+mn-cs"/>
            </a:endParaRPr>
          </a:p>
        </p:txBody>
      </p:sp>
      <p:sp>
        <p:nvSpPr>
          <p:cNvPr id="23" name="Freeform 22"/>
          <p:cNvSpPr/>
          <p:nvPr/>
        </p:nvSpPr>
        <p:spPr>
          <a:xfrm flipV="1">
            <a:off x="6493933" y="3296081"/>
            <a:ext cx="3363746" cy="804578"/>
          </a:xfrm>
          <a:custGeom>
            <a:avLst/>
            <a:gdLst>
              <a:gd name="connsiteX0" fmla="*/ 0 w 1300655"/>
              <a:gd name="connsiteY0" fmla="*/ 895627 h 895627"/>
              <a:gd name="connsiteX1" fmla="*/ 386255 w 1300655"/>
              <a:gd name="connsiteY1" fmla="*/ 12758 h 895627"/>
              <a:gd name="connsiteX2" fmla="*/ 1300655 w 1300655"/>
              <a:gd name="connsiteY2" fmla="*/ 454193 h 895627"/>
            </a:gdLst>
            <a:ahLst/>
            <a:cxnLst>
              <a:cxn ang="0">
                <a:pos x="connsiteX0" y="connsiteY0"/>
              </a:cxn>
              <a:cxn ang="0">
                <a:pos x="connsiteX1" y="connsiteY1"/>
              </a:cxn>
              <a:cxn ang="0">
                <a:pos x="connsiteX2" y="connsiteY2"/>
              </a:cxn>
            </a:cxnLst>
            <a:rect l="l" t="t" r="r" b="b"/>
            <a:pathLst>
              <a:path w="1300655" h="895627">
                <a:moveTo>
                  <a:pt x="0" y="895627"/>
                </a:moveTo>
                <a:cubicBezTo>
                  <a:pt x="84739" y="490978"/>
                  <a:pt x="169479" y="86330"/>
                  <a:pt x="386255" y="12758"/>
                </a:cubicBezTo>
                <a:cubicBezTo>
                  <a:pt x="603031" y="-60814"/>
                  <a:pt x="951843" y="196689"/>
                  <a:pt x="1300655" y="454193"/>
                </a:cubicBezTo>
              </a:path>
            </a:pathLst>
          </a:custGeom>
          <a:ln w="38100">
            <a:headEnd type="none" w="med" len="med"/>
            <a:tailEnd type="arrow" w="med" len="med"/>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04040"/>
              </a:solidFill>
              <a:effectLst/>
              <a:uLnTx/>
              <a:uFillTx/>
              <a:latin typeface="Segoe UI"/>
              <a:ea typeface="+mn-ea"/>
              <a:cs typeface="+mn-cs"/>
            </a:endParaRPr>
          </a:p>
        </p:txBody>
      </p:sp>
      <p:grpSp>
        <p:nvGrpSpPr>
          <p:cNvPr id="11" name="Group 10"/>
          <p:cNvGrpSpPr/>
          <p:nvPr/>
        </p:nvGrpSpPr>
        <p:grpSpPr>
          <a:xfrm>
            <a:off x="634851" y="4307682"/>
            <a:ext cx="2405714" cy="2122038"/>
            <a:chOff x="634851" y="4307682"/>
            <a:chExt cx="2405714" cy="2122038"/>
          </a:xfrm>
        </p:grpSpPr>
        <p:grpSp>
          <p:nvGrpSpPr>
            <p:cNvPr id="30" name="Group 29"/>
            <p:cNvGrpSpPr/>
            <p:nvPr/>
          </p:nvGrpSpPr>
          <p:grpSpPr>
            <a:xfrm>
              <a:off x="634851" y="4307682"/>
              <a:ext cx="960199" cy="970385"/>
              <a:chOff x="699313" y="2289942"/>
              <a:chExt cx="979453" cy="989843"/>
            </a:xfrm>
            <a:solidFill>
              <a:srgbClr val="A6A6A6"/>
            </a:solidFill>
          </p:grpSpPr>
          <p:sp>
            <p:nvSpPr>
              <p:cNvPr id="31" name="Freeform 34"/>
              <p:cNvSpPr>
                <a:spLocks noChangeAspect="1" noEditPoints="1"/>
              </p:cNvSpPr>
              <p:nvPr/>
            </p:nvSpPr>
            <p:spPr bwMode="auto">
              <a:xfrm>
                <a:off x="818928" y="2289942"/>
                <a:ext cx="740220" cy="728731"/>
              </a:xfrm>
              <a:custGeom>
                <a:avLst/>
                <a:gdLst>
                  <a:gd name="T0" fmla="*/ 190 w 902"/>
                  <a:gd name="T1" fmla="*/ 259 h 888"/>
                  <a:gd name="T2" fmla="*/ 190 w 902"/>
                  <a:gd name="T3" fmla="*/ 476 h 888"/>
                  <a:gd name="T4" fmla="*/ 0 w 902"/>
                  <a:gd name="T5" fmla="*/ 366 h 888"/>
                  <a:gd name="T6" fmla="*/ 0 w 902"/>
                  <a:gd name="T7" fmla="*/ 150 h 888"/>
                  <a:gd name="T8" fmla="*/ 190 w 902"/>
                  <a:gd name="T9" fmla="*/ 259 h 888"/>
                  <a:gd name="T10" fmla="*/ 238 w 902"/>
                  <a:gd name="T11" fmla="*/ 259 h 888"/>
                  <a:gd name="T12" fmla="*/ 238 w 902"/>
                  <a:gd name="T13" fmla="*/ 476 h 888"/>
                  <a:gd name="T14" fmla="*/ 428 w 902"/>
                  <a:gd name="T15" fmla="*/ 366 h 888"/>
                  <a:gd name="T16" fmla="*/ 428 w 902"/>
                  <a:gd name="T17" fmla="*/ 150 h 888"/>
                  <a:gd name="T18" fmla="*/ 238 w 902"/>
                  <a:gd name="T19" fmla="*/ 259 h 888"/>
                  <a:gd name="T20" fmla="*/ 405 w 902"/>
                  <a:gd name="T21" fmla="*/ 107 h 888"/>
                  <a:gd name="T22" fmla="*/ 214 w 902"/>
                  <a:gd name="T23" fmla="*/ 0 h 888"/>
                  <a:gd name="T24" fmla="*/ 24 w 902"/>
                  <a:gd name="T25" fmla="*/ 107 h 888"/>
                  <a:gd name="T26" fmla="*/ 214 w 902"/>
                  <a:gd name="T27" fmla="*/ 216 h 888"/>
                  <a:gd name="T28" fmla="*/ 405 w 902"/>
                  <a:gd name="T29" fmla="*/ 107 h 888"/>
                  <a:gd name="T30" fmla="*/ 476 w 902"/>
                  <a:gd name="T31" fmla="*/ 150 h 888"/>
                  <a:gd name="T32" fmla="*/ 474 w 902"/>
                  <a:gd name="T33" fmla="*/ 366 h 888"/>
                  <a:gd name="T34" fmla="*/ 664 w 902"/>
                  <a:gd name="T35" fmla="*/ 476 h 888"/>
                  <a:gd name="T36" fmla="*/ 667 w 902"/>
                  <a:gd name="T37" fmla="*/ 259 h 888"/>
                  <a:gd name="T38" fmla="*/ 476 w 902"/>
                  <a:gd name="T39" fmla="*/ 150 h 888"/>
                  <a:gd name="T40" fmla="*/ 712 w 902"/>
                  <a:gd name="T41" fmla="*/ 259 h 888"/>
                  <a:gd name="T42" fmla="*/ 712 w 902"/>
                  <a:gd name="T43" fmla="*/ 476 h 888"/>
                  <a:gd name="T44" fmla="*/ 902 w 902"/>
                  <a:gd name="T45" fmla="*/ 366 h 888"/>
                  <a:gd name="T46" fmla="*/ 902 w 902"/>
                  <a:gd name="T47" fmla="*/ 150 h 888"/>
                  <a:gd name="T48" fmla="*/ 712 w 902"/>
                  <a:gd name="T49" fmla="*/ 259 h 888"/>
                  <a:gd name="T50" fmla="*/ 879 w 902"/>
                  <a:gd name="T51" fmla="*/ 107 h 888"/>
                  <a:gd name="T52" fmla="*/ 688 w 902"/>
                  <a:gd name="T53" fmla="*/ 0 h 888"/>
                  <a:gd name="T54" fmla="*/ 500 w 902"/>
                  <a:gd name="T55" fmla="*/ 107 h 888"/>
                  <a:gd name="T56" fmla="*/ 690 w 902"/>
                  <a:gd name="T57" fmla="*/ 216 h 888"/>
                  <a:gd name="T58" fmla="*/ 879 w 902"/>
                  <a:gd name="T59" fmla="*/ 107 h 888"/>
                  <a:gd name="T60" fmla="*/ 238 w 902"/>
                  <a:gd name="T61" fmla="*/ 559 h 888"/>
                  <a:gd name="T62" fmla="*/ 238 w 902"/>
                  <a:gd name="T63" fmla="*/ 778 h 888"/>
                  <a:gd name="T64" fmla="*/ 428 w 902"/>
                  <a:gd name="T65" fmla="*/ 888 h 888"/>
                  <a:gd name="T66" fmla="*/ 428 w 902"/>
                  <a:gd name="T67" fmla="*/ 669 h 888"/>
                  <a:gd name="T68" fmla="*/ 238 w 902"/>
                  <a:gd name="T69" fmla="*/ 559 h 888"/>
                  <a:gd name="T70" fmla="*/ 476 w 902"/>
                  <a:gd name="T71" fmla="*/ 669 h 888"/>
                  <a:gd name="T72" fmla="*/ 476 w 902"/>
                  <a:gd name="T73" fmla="*/ 888 h 888"/>
                  <a:gd name="T74" fmla="*/ 664 w 902"/>
                  <a:gd name="T75" fmla="*/ 778 h 888"/>
                  <a:gd name="T76" fmla="*/ 667 w 902"/>
                  <a:gd name="T77" fmla="*/ 559 h 888"/>
                  <a:gd name="T78" fmla="*/ 476 w 902"/>
                  <a:gd name="T79" fmla="*/ 669 h 888"/>
                  <a:gd name="T80" fmla="*/ 643 w 902"/>
                  <a:gd name="T81" fmla="*/ 519 h 888"/>
                  <a:gd name="T82" fmla="*/ 452 w 902"/>
                  <a:gd name="T83" fmla="*/ 409 h 888"/>
                  <a:gd name="T84" fmla="*/ 262 w 902"/>
                  <a:gd name="T85" fmla="*/ 519 h 888"/>
                  <a:gd name="T86" fmla="*/ 452 w 902"/>
                  <a:gd name="T87" fmla="*/ 628 h 888"/>
                  <a:gd name="T88" fmla="*/ 643 w 902"/>
                  <a:gd name="T89" fmla="*/ 519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02" h="888">
                    <a:moveTo>
                      <a:pt x="190" y="259"/>
                    </a:moveTo>
                    <a:lnTo>
                      <a:pt x="190" y="476"/>
                    </a:lnTo>
                    <a:lnTo>
                      <a:pt x="0" y="366"/>
                    </a:lnTo>
                    <a:lnTo>
                      <a:pt x="0" y="150"/>
                    </a:lnTo>
                    <a:lnTo>
                      <a:pt x="190" y="259"/>
                    </a:lnTo>
                    <a:close/>
                    <a:moveTo>
                      <a:pt x="238" y="259"/>
                    </a:moveTo>
                    <a:lnTo>
                      <a:pt x="238" y="476"/>
                    </a:lnTo>
                    <a:lnTo>
                      <a:pt x="428" y="366"/>
                    </a:lnTo>
                    <a:lnTo>
                      <a:pt x="428" y="150"/>
                    </a:lnTo>
                    <a:lnTo>
                      <a:pt x="238" y="259"/>
                    </a:lnTo>
                    <a:close/>
                    <a:moveTo>
                      <a:pt x="405" y="107"/>
                    </a:moveTo>
                    <a:lnTo>
                      <a:pt x="214" y="0"/>
                    </a:lnTo>
                    <a:lnTo>
                      <a:pt x="24" y="107"/>
                    </a:lnTo>
                    <a:lnTo>
                      <a:pt x="214" y="216"/>
                    </a:lnTo>
                    <a:lnTo>
                      <a:pt x="405" y="107"/>
                    </a:lnTo>
                    <a:close/>
                    <a:moveTo>
                      <a:pt x="476" y="150"/>
                    </a:moveTo>
                    <a:lnTo>
                      <a:pt x="474" y="366"/>
                    </a:lnTo>
                    <a:lnTo>
                      <a:pt x="664" y="476"/>
                    </a:lnTo>
                    <a:lnTo>
                      <a:pt x="667" y="259"/>
                    </a:lnTo>
                    <a:lnTo>
                      <a:pt x="476" y="150"/>
                    </a:lnTo>
                    <a:close/>
                    <a:moveTo>
                      <a:pt x="712" y="259"/>
                    </a:moveTo>
                    <a:lnTo>
                      <a:pt x="712" y="476"/>
                    </a:lnTo>
                    <a:lnTo>
                      <a:pt x="902" y="366"/>
                    </a:lnTo>
                    <a:lnTo>
                      <a:pt x="902" y="150"/>
                    </a:lnTo>
                    <a:lnTo>
                      <a:pt x="712" y="259"/>
                    </a:lnTo>
                    <a:close/>
                    <a:moveTo>
                      <a:pt x="879" y="107"/>
                    </a:moveTo>
                    <a:lnTo>
                      <a:pt x="688" y="0"/>
                    </a:lnTo>
                    <a:lnTo>
                      <a:pt x="500" y="107"/>
                    </a:lnTo>
                    <a:lnTo>
                      <a:pt x="690" y="216"/>
                    </a:lnTo>
                    <a:lnTo>
                      <a:pt x="879" y="107"/>
                    </a:lnTo>
                    <a:close/>
                    <a:moveTo>
                      <a:pt x="238" y="559"/>
                    </a:moveTo>
                    <a:lnTo>
                      <a:pt x="238" y="778"/>
                    </a:lnTo>
                    <a:lnTo>
                      <a:pt x="428" y="888"/>
                    </a:lnTo>
                    <a:lnTo>
                      <a:pt x="428" y="669"/>
                    </a:lnTo>
                    <a:lnTo>
                      <a:pt x="238" y="559"/>
                    </a:lnTo>
                    <a:close/>
                    <a:moveTo>
                      <a:pt x="476" y="669"/>
                    </a:moveTo>
                    <a:lnTo>
                      <a:pt x="476" y="888"/>
                    </a:lnTo>
                    <a:lnTo>
                      <a:pt x="664" y="778"/>
                    </a:lnTo>
                    <a:lnTo>
                      <a:pt x="667" y="559"/>
                    </a:lnTo>
                    <a:lnTo>
                      <a:pt x="476" y="669"/>
                    </a:lnTo>
                    <a:close/>
                    <a:moveTo>
                      <a:pt x="643" y="519"/>
                    </a:moveTo>
                    <a:lnTo>
                      <a:pt x="452" y="409"/>
                    </a:lnTo>
                    <a:lnTo>
                      <a:pt x="262" y="519"/>
                    </a:lnTo>
                    <a:lnTo>
                      <a:pt x="452" y="628"/>
                    </a:lnTo>
                    <a:lnTo>
                      <a:pt x="643" y="519"/>
                    </a:lnTo>
                    <a:close/>
                  </a:path>
                </a:pathLst>
              </a:custGeom>
              <a:solidFill>
                <a:schemeClr val="tx1">
                  <a:lumMod val="50000"/>
                </a:schemeClr>
              </a:solidFill>
              <a:ln>
                <a:noFill/>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32" name="TextBox 31"/>
              <p:cNvSpPr txBox="1"/>
              <p:nvPr/>
            </p:nvSpPr>
            <p:spPr>
              <a:xfrm>
                <a:off x="699313" y="3085922"/>
                <a:ext cx="979453" cy="193863"/>
              </a:xfrm>
              <a:prstGeom prst="rect">
                <a:avLst/>
              </a:prstGeom>
              <a:noFill/>
            </p:spPr>
            <p:txBody>
              <a:bodyPr wrap="none" lIns="0" tIns="0" rIns="0" bIns="0"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372" b="0" i="0" u="none" strike="noStrike" kern="1200" cap="none" spc="0" normalizeH="0" baseline="0" noProof="0" dirty="0">
                    <a:ln>
                      <a:noFill/>
                    </a:ln>
                    <a:solidFill>
                      <a:srgbClr val="000000"/>
                    </a:solidFill>
                    <a:effectLst/>
                    <a:uLnTx/>
                    <a:uFillTx/>
                    <a:latin typeface="Segoe UI"/>
                    <a:ea typeface="+mn-ea"/>
                    <a:cs typeface="+mn-cs"/>
                  </a:rPr>
                  <a:t>Applications</a:t>
                </a:r>
              </a:p>
            </p:txBody>
          </p:sp>
        </p:grpSp>
        <p:grpSp>
          <p:nvGrpSpPr>
            <p:cNvPr id="6" name="Group 5"/>
            <p:cNvGrpSpPr/>
            <p:nvPr/>
          </p:nvGrpSpPr>
          <p:grpSpPr>
            <a:xfrm>
              <a:off x="1885685" y="4421484"/>
              <a:ext cx="1154880" cy="914165"/>
              <a:chOff x="702726" y="4244294"/>
              <a:chExt cx="862790" cy="666531"/>
            </a:xfrm>
          </p:grpSpPr>
          <p:sp>
            <p:nvSpPr>
              <p:cNvPr id="33" name="TextBox 32"/>
              <p:cNvSpPr txBox="1"/>
              <p:nvPr/>
            </p:nvSpPr>
            <p:spPr>
              <a:xfrm>
                <a:off x="776632" y="4720773"/>
                <a:ext cx="618987" cy="190052"/>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372" b="0" i="0" u="none" strike="noStrike" kern="1200" cap="none" spc="0" normalizeH="0" baseline="0" noProof="0" dirty="0">
                    <a:ln>
                      <a:noFill/>
                    </a:ln>
                    <a:solidFill>
                      <a:srgbClr val="000000"/>
                    </a:solidFill>
                    <a:effectLst/>
                    <a:uLnTx/>
                    <a:uFillTx/>
                    <a:latin typeface="Segoe UI"/>
                    <a:ea typeface="+mn-ea"/>
                    <a:cs typeface="+mn-cs"/>
                  </a:rPr>
                  <a:t>Sensors</a:t>
                </a:r>
              </a:p>
            </p:txBody>
          </p:sp>
          <p:grpSp>
            <p:nvGrpSpPr>
              <p:cNvPr id="34" name="Group 33"/>
              <p:cNvGrpSpPr/>
              <p:nvPr/>
            </p:nvGrpSpPr>
            <p:grpSpPr>
              <a:xfrm>
                <a:off x="702726" y="4244294"/>
                <a:ext cx="862790" cy="429878"/>
                <a:chOff x="5416547" y="3144838"/>
                <a:chExt cx="1352553" cy="565150"/>
              </a:xfrm>
              <a:solidFill>
                <a:srgbClr val="A5A5A5"/>
              </a:solidFill>
            </p:grpSpPr>
            <p:sp>
              <p:nvSpPr>
                <p:cNvPr id="35" name="Freeform 21"/>
                <p:cNvSpPr>
                  <a:spLocks/>
                </p:cNvSpPr>
                <p:nvPr/>
              </p:nvSpPr>
              <p:spPr bwMode="auto">
                <a:xfrm>
                  <a:off x="5435600" y="3144838"/>
                  <a:ext cx="1333500" cy="561975"/>
                </a:xfrm>
                <a:custGeom>
                  <a:avLst/>
                  <a:gdLst>
                    <a:gd name="T0" fmla="*/ 316 w 353"/>
                    <a:gd name="T1" fmla="*/ 100 h 147"/>
                    <a:gd name="T2" fmla="*/ 314 w 353"/>
                    <a:gd name="T3" fmla="*/ 97 h 147"/>
                    <a:gd name="T4" fmla="*/ 351 w 353"/>
                    <a:gd name="T5" fmla="*/ 74 h 147"/>
                    <a:gd name="T6" fmla="*/ 47 w 353"/>
                    <a:gd name="T7" fmla="*/ 0 h 147"/>
                    <a:gd name="T8" fmla="*/ 0 w 353"/>
                    <a:gd name="T9" fmla="*/ 16 h 147"/>
                    <a:gd name="T10" fmla="*/ 1 w 353"/>
                    <a:gd name="T11" fmla="*/ 17 h 147"/>
                    <a:gd name="T12" fmla="*/ 304 w 353"/>
                    <a:gd name="T13" fmla="*/ 98 h 147"/>
                    <a:gd name="T14" fmla="*/ 312 w 353"/>
                    <a:gd name="T15" fmla="*/ 108 h 147"/>
                    <a:gd name="T16" fmla="*/ 312 w 353"/>
                    <a:gd name="T17" fmla="*/ 144 h 147"/>
                    <a:gd name="T18" fmla="*/ 312 w 353"/>
                    <a:gd name="T19" fmla="*/ 147 h 147"/>
                    <a:gd name="T20" fmla="*/ 353 w 353"/>
                    <a:gd name="T21" fmla="*/ 77 h 147"/>
                    <a:gd name="T22" fmla="*/ 316 w 353"/>
                    <a:gd name="T23" fmla="*/ 10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3" h="147">
                      <a:moveTo>
                        <a:pt x="316" y="100"/>
                      </a:moveTo>
                      <a:cubicBezTo>
                        <a:pt x="314" y="97"/>
                        <a:pt x="314" y="97"/>
                        <a:pt x="314" y="97"/>
                      </a:cubicBezTo>
                      <a:cubicBezTo>
                        <a:pt x="351" y="74"/>
                        <a:pt x="351" y="74"/>
                        <a:pt x="351" y="74"/>
                      </a:cubicBezTo>
                      <a:cubicBezTo>
                        <a:pt x="47" y="0"/>
                        <a:pt x="47" y="0"/>
                        <a:pt x="47" y="0"/>
                      </a:cubicBezTo>
                      <a:cubicBezTo>
                        <a:pt x="0" y="16"/>
                        <a:pt x="0" y="16"/>
                        <a:pt x="0" y="16"/>
                      </a:cubicBezTo>
                      <a:cubicBezTo>
                        <a:pt x="1" y="16"/>
                        <a:pt x="1" y="16"/>
                        <a:pt x="1" y="17"/>
                      </a:cubicBezTo>
                      <a:cubicBezTo>
                        <a:pt x="304" y="98"/>
                        <a:pt x="304" y="98"/>
                        <a:pt x="304" y="98"/>
                      </a:cubicBezTo>
                      <a:cubicBezTo>
                        <a:pt x="309" y="99"/>
                        <a:pt x="312" y="104"/>
                        <a:pt x="312" y="108"/>
                      </a:cubicBezTo>
                      <a:cubicBezTo>
                        <a:pt x="312" y="144"/>
                        <a:pt x="312" y="144"/>
                        <a:pt x="312" y="144"/>
                      </a:cubicBezTo>
                      <a:cubicBezTo>
                        <a:pt x="312" y="145"/>
                        <a:pt x="312" y="146"/>
                        <a:pt x="312" y="147"/>
                      </a:cubicBezTo>
                      <a:cubicBezTo>
                        <a:pt x="347" y="128"/>
                        <a:pt x="352" y="86"/>
                        <a:pt x="353" y="77"/>
                      </a:cubicBezTo>
                      <a:lnTo>
                        <a:pt x="316" y="100"/>
                      </a:lnTo>
                      <a:close/>
                    </a:path>
                  </a:pathLst>
                </a:custGeom>
                <a:solidFill>
                  <a:schemeClr val="tx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84"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000000"/>
                    </a:solidFill>
                    <a:effectLst/>
                    <a:uLnTx/>
                    <a:uFillTx/>
                    <a:latin typeface="Segoe UI"/>
                    <a:ea typeface="+mn-ea"/>
                    <a:cs typeface="+mn-cs"/>
                  </a:endParaRPr>
                </a:p>
              </p:txBody>
            </p:sp>
            <p:sp>
              <p:nvSpPr>
                <p:cNvPr id="36" name="Freeform 22"/>
                <p:cNvSpPr>
                  <a:spLocks noEditPoints="1"/>
                </p:cNvSpPr>
                <p:nvPr/>
              </p:nvSpPr>
              <p:spPr bwMode="auto">
                <a:xfrm>
                  <a:off x="5416547" y="3216276"/>
                  <a:ext cx="1185862" cy="493712"/>
                </a:xfrm>
                <a:custGeom>
                  <a:avLst/>
                  <a:gdLst>
                    <a:gd name="T0" fmla="*/ 308 w 314"/>
                    <a:gd name="T1" fmla="*/ 82 h 129"/>
                    <a:gd name="T2" fmla="*/ 5 w 314"/>
                    <a:gd name="T3" fmla="*/ 0 h 129"/>
                    <a:gd name="T4" fmla="*/ 4 w 314"/>
                    <a:gd name="T5" fmla="*/ 0 h 129"/>
                    <a:gd name="T6" fmla="*/ 0 w 314"/>
                    <a:gd name="T7" fmla="*/ 4 h 129"/>
                    <a:gd name="T8" fmla="*/ 0 w 314"/>
                    <a:gd name="T9" fmla="*/ 40 h 129"/>
                    <a:gd name="T10" fmla="*/ 6 w 314"/>
                    <a:gd name="T11" fmla="*/ 48 h 129"/>
                    <a:gd name="T12" fmla="*/ 309 w 314"/>
                    <a:gd name="T13" fmla="*/ 129 h 129"/>
                    <a:gd name="T14" fmla="*/ 313 w 314"/>
                    <a:gd name="T15" fmla="*/ 128 h 129"/>
                    <a:gd name="T16" fmla="*/ 314 w 314"/>
                    <a:gd name="T17" fmla="*/ 125 h 129"/>
                    <a:gd name="T18" fmla="*/ 314 w 314"/>
                    <a:gd name="T19" fmla="*/ 89 h 129"/>
                    <a:gd name="T20" fmla="*/ 308 w 314"/>
                    <a:gd name="T21" fmla="*/ 82 h 129"/>
                    <a:gd name="T22" fmla="*/ 72 w 314"/>
                    <a:gd name="T23" fmla="*/ 54 h 129"/>
                    <a:gd name="T24" fmla="*/ 60 w 314"/>
                    <a:gd name="T25" fmla="*/ 39 h 129"/>
                    <a:gd name="T26" fmla="*/ 72 w 314"/>
                    <a:gd name="T27" fmla="*/ 30 h 129"/>
                    <a:gd name="T28" fmla="*/ 84 w 314"/>
                    <a:gd name="T29" fmla="*/ 45 h 129"/>
                    <a:gd name="T30" fmla="*/ 72 w 314"/>
                    <a:gd name="T31" fmla="*/ 54 h 129"/>
                    <a:gd name="T32" fmla="*/ 139 w 314"/>
                    <a:gd name="T33" fmla="*/ 72 h 129"/>
                    <a:gd name="T34" fmla="*/ 127 w 314"/>
                    <a:gd name="T35" fmla="*/ 57 h 129"/>
                    <a:gd name="T36" fmla="*/ 139 w 314"/>
                    <a:gd name="T37" fmla="*/ 48 h 129"/>
                    <a:gd name="T38" fmla="*/ 151 w 314"/>
                    <a:gd name="T39" fmla="*/ 63 h 129"/>
                    <a:gd name="T40" fmla="*/ 139 w 314"/>
                    <a:gd name="T41" fmla="*/ 72 h 129"/>
                    <a:gd name="T42" fmla="*/ 175 w 314"/>
                    <a:gd name="T43" fmla="*/ 82 h 129"/>
                    <a:gd name="T44" fmla="*/ 163 w 314"/>
                    <a:gd name="T45" fmla="*/ 66 h 129"/>
                    <a:gd name="T46" fmla="*/ 175 w 314"/>
                    <a:gd name="T47" fmla="*/ 57 h 129"/>
                    <a:gd name="T48" fmla="*/ 188 w 314"/>
                    <a:gd name="T49" fmla="*/ 73 h 129"/>
                    <a:gd name="T50" fmla="*/ 175 w 314"/>
                    <a:gd name="T51" fmla="*/ 8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14" h="129">
                      <a:moveTo>
                        <a:pt x="308" y="82"/>
                      </a:moveTo>
                      <a:cubicBezTo>
                        <a:pt x="5" y="0"/>
                        <a:pt x="5" y="0"/>
                        <a:pt x="5" y="0"/>
                      </a:cubicBezTo>
                      <a:cubicBezTo>
                        <a:pt x="5" y="0"/>
                        <a:pt x="4" y="0"/>
                        <a:pt x="4" y="0"/>
                      </a:cubicBezTo>
                      <a:cubicBezTo>
                        <a:pt x="2" y="0"/>
                        <a:pt x="0" y="2"/>
                        <a:pt x="0" y="4"/>
                      </a:cubicBezTo>
                      <a:cubicBezTo>
                        <a:pt x="0" y="40"/>
                        <a:pt x="0" y="40"/>
                        <a:pt x="0" y="40"/>
                      </a:cubicBezTo>
                      <a:cubicBezTo>
                        <a:pt x="0" y="43"/>
                        <a:pt x="3" y="47"/>
                        <a:pt x="6" y="48"/>
                      </a:cubicBezTo>
                      <a:cubicBezTo>
                        <a:pt x="309" y="129"/>
                        <a:pt x="309" y="129"/>
                        <a:pt x="309" y="129"/>
                      </a:cubicBezTo>
                      <a:cubicBezTo>
                        <a:pt x="311" y="129"/>
                        <a:pt x="312" y="129"/>
                        <a:pt x="313" y="128"/>
                      </a:cubicBezTo>
                      <a:cubicBezTo>
                        <a:pt x="314" y="127"/>
                        <a:pt x="314" y="126"/>
                        <a:pt x="314" y="125"/>
                      </a:cubicBezTo>
                      <a:cubicBezTo>
                        <a:pt x="314" y="89"/>
                        <a:pt x="314" y="89"/>
                        <a:pt x="314" y="89"/>
                      </a:cubicBezTo>
                      <a:cubicBezTo>
                        <a:pt x="314" y="86"/>
                        <a:pt x="311" y="82"/>
                        <a:pt x="308" y="82"/>
                      </a:cubicBezTo>
                      <a:close/>
                      <a:moveTo>
                        <a:pt x="72" y="54"/>
                      </a:moveTo>
                      <a:cubicBezTo>
                        <a:pt x="65" y="52"/>
                        <a:pt x="60" y="45"/>
                        <a:pt x="60" y="39"/>
                      </a:cubicBezTo>
                      <a:cubicBezTo>
                        <a:pt x="60" y="32"/>
                        <a:pt x="65" y="28"/>
                        <a:pt x="72" y="30"/>
                      </a:cubicBezTo>
                      <a:cubicBezTo>
                        <a:pt x="79" y="31"/>
                        <a:pt x="84" y="38"/>
                        <a:pt x="84" y="45"/>
                      </a:cubicBezTo>
                      <a:cubicBezTo>
                        <a:pt x="84" y="52"/>
                        <a:pt x="79" y="56"/>
                        <a:pt x="72" y="54"/>
                      </a:cubicBezTo>
                      <a:close/>
                      <a:moveTo>
                        <a:pt x="139" y="72"/>
                      </a:moveTo>
                      <a:cubicBezTo>
                        <a:pt x="132" y="70"/>
                        <a:pt x="127" y="63"/>
                        <a:pt x="127" y="57"/>
                      </a:cubicBezTo>
                      <a:cubicBezTo>
                        <a:pt x="127" y="50"/>
                        <a:pt x="132" y="46"/>
                        <a:pt x="139" y="48"/>
                      </a:cubicBezTo>
                      <a:cubicBezTo>
                        <a:pt x="146" y="49"/>
                        <a:pt x="151" y="56"/>
                        <a:pt x="151" y="63"/>
                      </a:cubicBezTo>
                      <a:cubicBezTo>
                        <a:pt x="151" y="70"/>
                        <a:pt x="146" y="74"/>
                        <a:pt x="139" y="72"/>
                      </a:cubicBezTo>
                      <a:close/>
                      <a:moveTo>
                        <a:pt x="175" y="82"/>
                      </a:moveTo>
                      <a:cubicBezTo>
                        <a:pt x="169" y="80"/>
                        <a:pt x="163" y="73"/>
                        <a:pt x="163" y="66"/>
                      </a:cubicBezTo>
                      <a:cubicBezTo>
                        <a:pt x="163" y="60"/>
                        <a:pt x="169" y="56"/>
                        <a:pt x="175" y="57"/>
                      </a:cubicBezTo>
                      <a:cubicBezTo>
                        <a:pt x="182" y="59"/>
                        <a:pt x="188" y="66"/>
                        <a:pt x="188" y="73"/>
                      </a:cubicBezTo>
                      <a:cubicBezTo>
                        <a:pt x="188" y="80"/>
                        <a:pt x="182" y="84"/>
                        <a:pt x="175" y="82"/>
                      </a:cubicBezTo>
                      <a:close/>
                    </a:path>
                  </a:pathLst>
                </a:custGeom>
                <a:solidFill>
                  <a:schemeClr val="tx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84"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000000"/>
                    </a:solidFill>
                    <a:effectLst/>
                    <a:uLnTx/>
                    <a:uFillTx/>
                    <a:latin typeface="Segoe UI"/>
                    <a:ea typeface="+mn-ea"/>
                    <a:cs typeface="+mn-cs"/>
                  </a:endParaRPr>
                </a:p>
              </p:txBody>
            </p:sp>
            <p:sp>
              <p:nvSpPr>
                <p:cNvPr id="37" name="Freeform 23"/>
                <p:cNvSpPr>
                  <a:spLocks/>
                </p:cNvSpPr>
                <p:nvPr/>
              </p:nvSpPr>
              <p:spPr bwMode="auto">
                <a:xfrm>
                  <a:off x="6046788" y="3576638"/>
                  <a:ext cx="188913" cy="117475"/>
                </a:xfrm>
                <a:custGeom>
                  <a:avLst/>
                  <a:gdLst>
                    <a:gd name="T0" fmla="*/ 0 w 119"/>
                    <a:gd name="T1" fmla="*/ 0 h 74"/>
                    <a:gd name="T2" fmla="*/ 0 w 119"/>
                    <a:gd name="T3" fmla="*/ 12 h 74"/>
                    <a:gd name="T4" fmla="*/ 88 w 119"/>
                    <a:gd name="T5" fmla="*/ 74 h 74"/>
                    <a:gd name="T6" fmla="*/ 119 w 119"/>
                    <a:gd name="T7" fmla="*/ 50 h 74"/>
                    <a:gd name="T8" fmla="*/ 43 w 119"/>
                    <a:gd name="T9" fmla="*/ 12 h 74"/>
                    <a:gd name="T10" fmla="*/ 0 w 119"/>
                    <a:gd name="T11" fmla="*/ 0 h 74"/>
                  </a:gdLst>
                  <a:ahLst/>
                  <a:cxnLst>
                    <a:cxn ang="0">
                      <a:pos x="T0" y="T1"/>
                    </a:cxn>
                    <a:cxn ang="0">
                      <a:pos x="T2" y="T3"/>
                    </a:cxn>
                    <a:cxn ang="0">
                      <a:pos x="T4" y="T5"/>
                    </a:cxn>
                    <a:cxn ang="0">
                      <a:pos x="T6" y="T7"/>
                    </a:cxn>
                    <a:cxn ang="0">
                      <a:pos x="T8" y="T9"/>
                    </a:cxn>
                    <a:cxn ang="0">
                      <a:pos x="T10" y="T11"/>
                    </a:cxn>
                  </a:cxnLst>
                  <a:rect l="0" t="0" r="r" b="b"/>
                  <a:pathLst>
                    <a:path w="119" h="74">
                      <a:moveTo>
                        <a:pt x="0" y="0"/>
                      </a:moveTo>
                      <a:lnTo>
                        <a:pt x="0" y="12"/>
                      </a:lnTo>
                      <a:lnTo>
                        <a:pt x="88" y="74"/>
                      </a:lnTo>
                      <a:lnTo>
                        <a:pt x="119" y="50"/>
                      </a:lnTo>
                      <a:lnTo>
                        <a:pt x="43" y="12"/>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84"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000000"/>
                    </a:solidFill>
                    <a:effectLst/>
                    <a:uLnTx/>
                    <a:uFillTx/>
                    <a:latin typeface="Segoe UI"/>
                    <a:ea typeface="+mn-ea"/>
                    <a:cs typeface="+mn-cs"/>
                  </a:endParaRPr>
                </a:p>
              </p:txBody>
            </p:sp>
            <p:sp>
              <p:nvSpPr>
                <p:cNvPr id="38" name="Freeform 24"/>
                <p:cNvSpPr>
                  <a:spLocks/>
                </p:cNvSpPr>
                <p:nvPr/>
              </p:nvSpPr>
              <p:spPr bwMode="auto">
                <a:xfrm>
                  <a:off x="5808663" y="3549651"/>
                  <a:ext cx="374650" cy="149225"/>
                </a:xfrm>
                <a:custGeom>
                  <a:avLst/>
                  <a:gdLst>
                    <a:gd name="T0" fmla="*/ 148 w 236"/>
                    <a:gd name="T1" fmla="*/ 31 h 94"/>
                    <a:gd name="T2" fmla="*/ 148 w 236"/>
                    <a:gd name="T3" fmla="*/ 17 h 94"/>
                    <a:gd name="T4" fmla="*/ 91 w 236"/>
                    <a:gd name="T5" fmla="*/ 0 h 94"/>
                    <a:gd name="T6" fmla="*/ 91 w 236"/>
                    <a:gd name="T7" fmla="*/ 5 h 94"/>
                    <a:gd name="T8" fmla="*/ 53 w 236"/>
                    <a:gd name="T9" fmla="*/ 7 h 94"/>
                    <a:gd name="T10" fmla="*/ 0 w 236"/>
                    <a:gd name="T11" fmla="*/ 29 h 94"/>
                    <a:gd name="T12" fmla="*/ 91 w 236"/>
                    <a:gd name="T13" fmla="*/ 12 h 94"/>
                    <a:gd name="T14" fmla="*/ 91 w 236"/>
                    <a:gd name="T15" fmla="*/ 14 h 94"/>
                    <a:gd name="T16" fmla="*/ 60 w 236"/>
                    <a:gd name="T17" fmla="*/ 19 h 94"/>
                    <a:gd name="T18" fmla="*/ 0 w 236"/>
                    <a:gd name="T19" fmla="*/ 29 h 94"/>
                    <a:gd name="T20" fmla="*/ 119 w 236"/>
                    <a:gd name="T21" fmla="*/ 63 h 94"/>
                    <a:gd name="T22" fmla="*/ 236 w 236"/>
                    <a:gd name="T23" fmla="*/ 94 h 94"/>
                    <a:gd name="T24" fmla="*/ 176 w 236"/>
                    <a:gd name="T25" fmla="*/ 50 h 94"/>
                    <a:gd name="T26" fmla="*/ 148 w 236"/>
                    <a:gd name="T27" fmla="*/ 31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6" h="94">
                      <a:moveTo>
                        <a:pt x="148" y="31"/>
                      </a:moveTo>
                      <a:lnTo>
                        <a:pt x="148" y="17"/>
                      </a:lnTo>
                      <a:lnTo>
                        <a:pt x="91" y="0"/>
                      </a:lnTo>
                      <a:lnTo>
                        <a:pt x="91" y="5"/>
                      </a:lnTo>
                      <a:lnTo>
                        <a:pt x="53" y="7"/>
                      </a:lnTo>
                      <a:lnTo>
                        <a:pt x="0" y="29"/>
                      </a:lnTo>
                      <a:lnTo>
                        <a:pt x="91" y="12"/>
                      </a:lnTo>
                      <a:lnTo>
                        <a:pt x="91" y="14"/>
                      </a:lnTo>
                      <a:lnTo>
                        <a:pt x="60" y="19"/>
                      </a:lnTo>
                      <a:lnTo>
                        <a:pt x="0" y="29"/>
                      </a:lnTo>
                      <a:lnTo>
                        <a:pt x="119" y="63"/>
                      </a:lnTo>
                      <a:lnTo>
                        <a:pt x="236" y="94"/>
                      </a:lnTo>
                      <a:lnTo>
                        <a:pt x="176" y="50"/>
                      </a:lnTo>
                      <a:lnTo>
                        <a:pt x="148" y="31"/>
                      </a:lnTo>
                      <a:close/>
                    </a:path>
                  </a:pathLst>
                </a:custGeom>
                <a:solidFill>
                  <a:schemeClr val="tx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84"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9" name="Group 8"/>
            <p:cNvGrpSpPr/>
            <p:nvPr/>
          </p:nvGrpSpPr>
          <p:grpSpPr>
            <a:xfrm>
              <a:off x="1360059" y="5472084"/>
              <a:ext cx="1051375" cy="957636"/>
              <a:chOff x="682780" y="3078042"/>
              <a:chExt cx="1051375" cy="957636"/>
            </a:xfrm>
            <a:solidFill>
              <a:schemeClr val="tx1">
                <a:lumMod val="50000"/>
              </a:schemeClr>
            </a:solidFill>
          </p:grpSpPr>
          <p:grpSp>
            <p:nvGrpSpPr>
              <p:cNvPr id="39" name="Group 38"/>
              <p:cNvGrpSpPr/>
              <p:nvPr/>
            </p:nvGrpSpPr>
            <p:grpSpPr>
              <a:xfrm>
                <a:off x="682780" y="3078042"/>
                <a:ext cx="1051375" cy="661144"/>
                <a:chOff x="681416" y="4028239"/>
                <a:chExt cx="634251" cy="379977"/>
              </a:xfrm>
              <a:grpFill/>
            </p:grpSpPr>
            <p:sp>
              <p:nvSpPr>
                <p:cNvPr id="40" name="Freeform 6"/>
                <p:cNvSpPr>
                  <a:spLocks noEditPoints="1"/>
                </p:cNvSpPr>
                <p:nvPr/>
              </p:nvSpPr>
              <p:spPr bwMode="auto">
                <a:xfrm rot="5400000">
                  <a:off x="1007591" y="4130249"/>
                  <a:ext cx="190964" cy="291561"/>
                </a:xfrm>
                <a:custGeom>
                  <a:avLst/>
                  <a:gdLst>
                    <a:gd name="T0" fmla="*/ 448 w 448"/>
                    <a:gd name="T1" fmla="*/ 0 h 684"/>
                    <a:gd name="T2" fmla="*/ 448 w 448"/>
                    <a:gd name="T3" fmla="*/ 207 h 684"/>
                    <a:gd name="T4" fmla="*/ 241 w 448"/>
                    <a:gd name="T5" fmla="*/ 207 h 684"/>
                    <a:gd name="T6" fmla="*/ 241 w 448"/>
                    <a:gd name="T7" fmla="*/ 0 h 684"/>
                    <a:gd name="T8" fmla="*/ 448 w 448"/>
                    <a:gd name="T9" fmla="*/ 0 h 684"/>
                    <a:gd name="T10" fmla="*/ 241 w 448"/>
                    <a:gd name="T11" fmla="*/ 238 h 684"/>
                    <a:gd name="T12" fmla="*/ 241 w 448"/>
                    <a:gd name="T13" fmla="*/ 446 h 684"/>
                    <a:gd name="T14" fmla="*/ 448 w 448"/>
                    <a:gd name="T15" fmla="*/ 446 h 684"/>
                    <a:gd name="T16" fmla="*/ 448 w 448"/>
                    <a:gd name="T17" fmla="*/ 238 h 684"/>
                    <a:gd name="T18" fmla="*/ 241 w 448"/>
                    <a:gd name="T19" fmla="*/ 238 h 684"/>
                    <a:gd name="T20" fmla="*/ 0 w 448"/>
                    <a:gd name="T21" fmla="*/ 0 h 684"/>
                    <a:gd name="T22" fmla="*/ 0 w 448"/>
                    <a:gd name="T23" fmla="*/ 207 h 684"/>
                    <a:gd name="T24" fmla="*/ 210 w 448"/>
                    <a:gd name="T25" fmla="*/ 207 h 684"/>
                    <a:gd name="T26" fmla="*/ 210 w 448"/>
                    <a:gd name="T27" fmla="*/ 0 h 684"/>
                    <a:gd name="T28" fmla="*/ 0 w 448"/>
                    <a:gd name="T29" fmla="*/ 0 h 684"/>
                    <a:gd name="T30" fmla="*/ 0 w 448"/>
                    <a:gd name="T31" fmla="*/ 238 h 684"/>
                    <a:gd name="T32" fmla="*/ 0 w 448"/>
                    <a:gd name="T33" fmla="*/ 446 h 684"/>
                    <a:gd name="T34" fmla="*/ 210 w 448"/>
                    <a:gd name="T35" fmla="*/ 446 h 684"/>
                    <a:gd name="T36" fmla="*/ 210 w 448"/>
                    <a:gd name="T37" fmla="*/ 238 h 684"/>
                    <a:gd name="T38" fmla="*/ 0 w 448"/>
                    <a:gd name="T39" fmla="*/ 238 h 684"/>
                    <a:gd name="T40" fmla="*/ 0 w 448"/>
                    <a:gd name="T41" fmla="*/ 477 h 684"/>
                    <a:gd name="T42" fmla="*/ 0 w 448"/>
                    <a:gd name="T43" fmla="*/ 684 h 684"/>
                    <a:gd name="T44" fmla="*/ 448 w 448"/>
                    <a:gd name="T45" fmla="*/ 684 h 684"/>
                    <a:gd name="T46" fmla="*/ 448 w 448"/>
                    <a:gd name="T47" fmla="*/ 477 h 684"/>
                    <a:gd name="T48" fmla="*/ 0 w 448"/>
                    <a:gd name="T49" fmla="*/ 477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48" h="684">
                      <a:moveTo>
                        <a:pt x="448" y="0"/>
                      </a:moveTo>
                      <a:lnTo>
                        <a:pt x="448" y="207"/>
                      </a:lnTo>
                      <a:lnTo>
                        <a:pt x="241" y="207"/>
                      </a:lnTo>
                      <a:lnTo>
                        <a:pt x="241" y="0"/>
                      </a:lnTo>
                      <a:lnTo>
                        <a:pt x="448" y="0"/>
                      </a:lnTo>
                      <a:close/>
                      <a:moveTo>
                        <a:pt x="241" y="238"/>
                      </a:moveTo>
                      <a:lnTo>
                        <a:pt x="241" y="446"/>
                      </a:lnTo>
                      <a:lnTo>
                        <a:pt x="448" y="446"/>
                      </a:lnTo>
                      <a:lnTo>
                        <a:pt x="448" y="238"/>
                      </a:lnTo>
                      <a:lnTo>
                        <a:pt x="241" y="238"/>
                      </a:lnTo>
                      <a:close/>
                      <a:moveTo>
                        <a:pt x="0" y="0"/>
                      </a:moveTo>
                      <a:lnTo>
                        <a:pt x="0" y="207"/>
                      </a:lnTo>
                      <a:lnTo>
                        <a:pt x="210" y="207"/>
                      </a:lnTo>
                      <a:lnTo>
                        <a:pt x="210" y="0"/>
                      </a:lnTo>
                      <a:lnTo>
                        <a:pt x="0" y="0"/>
                      </a:lnTo>
                      <a:close/>
                      <a:moveTo>
                        <a:pt x="0" y="238"/>
                      </a:moveTo>
                      <a:lnTo>
                        <a:pt x="0" y="446"/>
                      </a:lnTo>
                      <a:lnTo>
                        <a:pt x="210" y="446"/>
                      </a:lnTo>
                      <a:lnTo>
                        <a:pt x="210" y="238"/>
                      </a:lnTo>
                      <a:lnTo>
                        <a:pt x="0" y="238"/>
                      </a:lnTo>
                      <a:close/>
                      <a:moveTo>
                        <a:pt x="0" y="477"/>
                      </a:moveTo>
                      <a:lnTo>
                        <a:pt x="0" y="684"/>
                      </a:lnTo>
                      <a:lnTo>
                        <a:pt x="448" y="684"/>
                      </a:lnTo>
                      <a:lnTo>
                        <a:pt x="448" y="477"/>
                      </a:lnTo>
                      <a:lnTo>
                        <a:pt x="0" y="477"/>
                      </a:lnTo>
                      <a:close/>
                    </a:path>
                  </a:pathLst>
                </a:custGeom>
                <a:grpFill/>
                <a:ln>
                  <a:noFill/>
                </a:ln>
              </p:spPr>
              <p:txBody>
                <a:bodyPr vert="horz" wrap="square" lIns="91436" tIns="45719" rIns="91436" bIns="45719" numCol="1" anchor="t" anchorCtr="0" compatLnSpc="1">
                  <a:prstTxWarp prst="textNoShape">
                    <a:avLst/>
                  </a:prstTxWarp>
                </a:bodyPr>
                <a:lstStyle/>
                <a:p>
                  <a:pPr marL="0" marR="0" lvl="0" indent="0" algn="l" defTabSz="914184"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41" name="Freeform 43"/>
                <p:cNvSpPr>
                  <a:spLocks noChangeAspect="1" noEditPoints="1"/>
                </p:cNvSpPr>
                <p:nvPr/>
              </p:nvSpPr>
              <p:spPr bwMode="black">
                <a:xfrm>
                  <a:off x="681416" y="4028239"/>
                  <a:ext cx="196604" cy="378995"/>
                </a:xfrm>
                <a:custGeom>
                  <a:avLst/>
                  <a:gdLst>
                    <a:gd name="T0" fmla="*/ 544 w 602"/>
                    <a:gd name="T1" fmla="*/ 95 h 1156"/>
                    <a:gd name="T2" fmla="*/ 119 w 602"/>
                    <a:gd name="T3" fmla="*/ 1068 h 1156"/>
                    <a:gd name="T4" fmla="*/ 112 w 602"/>
                    <a:gd name="T5" fmla="*/ 1048 h 1156"/>
                    <a:gd name="T6" fmla="*/ 288 w 602"/>
                    <a:gd name="T7" fmla="*/ 1050 h 1156"/>
                    <a:gd name="T8" fmla="*/ 296 w 602"/>
                    <a:gd name="T9" fmla="*/ 1053 h 1156"/>
                    <a:gd name="T10" fmla="*/ 291 w 602"/>
                    <a:gd name="T11" fmla="*/ 1071 h 1156"/>
                    <a:gd name="T12" fmla="*/ 290 w 602"/>
                    <a:gd name="T13" fmla="*/ 1072 h 1156"/>
                    <a:gd name="T14" fmla="*/ 290 w 602"/>
                    <a:gd name="T15" fmla="*/ 1072 h 1156"/>
                    <a:gd name="T16" fmla="*/ 276 w 602"/>
                    <a:gd name="T17" fmla="*/ 1069 h 1156"/>
                    <a:gd name="T18" fmla="*/ 271 w 602"/>
                    <a:gd name="T19" fmla="*/ 1071 h 1156"/>
                    <a:gd name="T20" fmla="*/ 275 w 602"/>
                    <a:gd name="T21" fmla="*/ 1052 h 1156"/>
                    <a:gd name="T22" fmla="*/ 285 w 602"/>
                    <a:gd name="T23" fmla="*/ 1050 h 1156"/>
                    <a:gd name="T24" fmla="*/ 298 w 602"/>
                    <a:gd name="T25" fmla="*/ 1055 h 1156"/>
                    <a:gd name="T26" fmla="*/ 315 w 602"/>
                    <a:gd name="T27" fmla="*/ 1058 h 1156"/>
                    <a:gd name="T28" fmla="*/ 319 w 602"/>
                    <a:gd name="T29" fmla="*/ 1057 h 1156"/>
                    <a:gd name="T30" fmla="*/ 320 w 602"/>
                    <a:gd name="T31" fmla="*/ 1057 h 1156"/>
                    <a:gd name="T32" fmla="*/ 314 w 602"/>
                    <a:gd name="T33" fmla="*/ 1075 h 1156"/>
                    <a:gd name="T34" fmla="*/ 301 w 602"/>
                    <a:gd name="T35" fmla="*/ 1077 h 1156"/>
                    <a:gd name="T36" fmla="*/ 292 w 602"/>
                    <a:gd name="T37" fmla="*/ 1073 h 1156"/>
                    <a:gd name="T38" fmla="*/ 298 w 602"/>
                    <a:gd name="T39" fmla="*/ 1055 h 1156"/>
                    <a:gd name="T40" fmla="*/ 298 w 602"/>
                    <a:gd name="T41" fmla="*/ 1055 h 1156"/>
                    <a:gd name="T42" fmla="*/ 298 w 602"/>
                    <a:gd name="T43" fmla="*/ 1055 h 1156"/>
                    <a:gd name="T44" fmla="*/ 305 w 602"/>
                    <a:gd name="T45" fmla="*/ 1034 h 1156"/>
                    <a:gd name="T46" fmla="*/ 318 w 602"/>
                    <a:gd name="T47" fmla="*/ 1037 h 1156"/>
                    <a:gd name="T48" fmla="*/ 325 w 602"/>
                    <a:gd name="T49" fmla="*/ 1035 h 1156"/>
                    <a:gd name="T50" fmla="*/ 326 w 602"/>
                    <a:gd name="T51" fmla="*/ 1035 h 1156"/>
                    <a:gd name="T52" fmla="*/ 314 w 602"/>
                    <a:gd name="T53" fmla="*/ 1056 h 1156"/>
                    <a:gd name="T54" fmla="*/ 299 w 602"/>
                    <a:gd name="T55" fmla="*/ 1052 h 1156"/>
                    <a:gd name="T56" fmla="*/ 299 w 602"/>
                    <a:gd name="T57" fmla="*/ 1052 h 1156"/>
                    <a:gd name="T58" fmla="*/ 304 w 602"/>
                    <a:gd name="T59" fmla="*/ 1034 h 1156"/>
                    <a:gd name="T60" fmla="*/ 292 w 602"/>
                    <a:gd name="T61" fmla="*/ 1028 h 1156"/>
                    <a:gd name="T62" fmla="*/ 302 w 602"/>
                    <a:gd name="T63" fmla="*/ 1032 h 1156"/>
                    <a:gd name="T64" fmla="*/ 302 w 602"/>
                    <a:gd name="T65" fmla="*/ 1032 h 1156"/>
                    <a:gd name="T66" fmla="*/ 297 w 602"/>
                    <a:gd name="T67" fmla="*/ 1050 h 1156"/>
                    <a:gd name="T68" fmla="*/ 297 w 602"/>
                    <a:gd name="T69" fmla="*/ 1050 h 1156"/>
                    <a:gd name="T70" fmla="*/ 296 w 602"/>
                    <a:gd name="T71" fmla="*/ 1050 h 1156"/>
                    <a:gd name="T72" fmla="*/ 296 w 602"/>
                    <a:gd name="T73" fmla="*/ 1050 h 1156"/>
                    <a:gd name="T74" fmla="*/ 296 w 602"/>
                    <a:gd name="T75" fmla="*/ 1050 h 1156"/>
                    <a:gd name="T76" fmla="*/ 277 w 602"/>
                    <a:gd name="T77" fmla="*/ 1049 h 1156"/>
                    <a:gd name="T78" fmla="*/ 277 w 602"/>
                    <a:gd name="T79" fmla="*/ 1049 h 1156"/>
                    <a:gd name="T80" fmla="*/ 277 w 602"/>
                    <a:gd name="T81" fmla="*/ 1049 h 1156"/>
                    <a:gd name="T82" fmla="*/ 276 w 602"/>
                    <a:gd name="T83" fmla="*/ 1049 h 1156"/>
                    <a:gd name="T84" fmla="*/ 281 w 602"/>
                    <a:gd name="T85" fmla="*/ 1032 h 1156"/>
                    <a:gd name="T86" fmla="*/ 287 w 602"/>
                    <a:gd name="T87" fmla="*/ 1029 h 1156"/>
                    <a:gd name="T88" fmla="*/ 467 w 602"/>
                    <a:gd name="T89" fmla="*/ 1059 h 1156"/>
                    <a:gd name="T90" fmla="*/ 478 w 602"/>
                    <a:gd name="T91" fmla="*/ 1064 h 1156"/>
                    <a:gd name="T92" fmla="*/ 466 w 602"/>
                    <a:gd name="T93" fmla="*/ 1048 h 1156"/>
                    <a:gd name="T94" fmla="*/ 602 w 602"/>
                    <a:gd name="T95" fmla="*/ 1116 h 1156"/>
                    <a:gd name="T96" fmla="*/ 0 w 602"/>
                    <a:gd name="T97" fmla="*/ 40 h 1156"/>
                    <a:gd name="T98" fmla="*/ 602 w 602"/>
                    <a:gd name="T99" fmla="*/ 1116 h 1156"/>
                    <a:gd name="T100" fmla="*/ 273 w 602"/>
                    <a:gd name="T101" fmla="*/ 202 h 1156"/>
                    <a:gd name="T102" fmla="*/ 273 w 602"/>
                    <a:gd name="T103" fmla="*/ 911 h 1156"/>
                    <a:gd name="T104" fmla="*/ 462 w 602"/>
                    <a:gd name="T105" fmla="*/ 581 h 1156"/>
                    <a:gd name="T106" fmla="*/ 284 w 602"/>
                    <a:gd name="T107" fmla="*/ 391 h 1156"/>
                    <a:gd name="T108" fmla="*/ 284 w 602"/>
                    <a:gd name="T109" fmla="*/ 391 h 1156"/>
                    <a:gd name="T110" fmla="*/ 273 w 602"/>
                    <a:gd name="T111" fmla="*/ 391 h 1156"/>
                    <a:gd name="T112" fmla="*/ 462 w 602"/>
                    <a:gd name="T113" fmla="*/ 911 h 1156"/>
                    <a:gd name="T114" fmla="*/ 462 w 602"/>
                    <a:gd name="T115" fmla="*/ 379 h 1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02" h="1156">
                      <a:moveTo>
                        <a:pt x="54" y="95"/>
                      </a:moveTo>
                      <a:cubicBezTo>
                        <a:pt x="54" y="367"/>
                        <a:pt x="54" y="639"/>
                        <a:pt x="54" y="911"/>
                      </a:cubicBezTo>
                      <a:cubicBezTo>
                        <a:pt x="217" y="911"/>
                        <a:pt x="381" y="911"/>
                        <a:pt x="544" y="911"/>
                      </a:cubicBezTo>
                      <a:cubicBezTo>
                        <a:pt x="544" y="639"/>
                        <a:pt x="544" y="367"/>
                        <a:pt x="544" y="95"/>
                      </a:cubicBezTo>
                      <a:cubicBezTo>
                        <a:pt x="381" y="95"/>
                        <a:pt x="217" y="95"/>
                        <a:pt x="54" y="95"/>
                      </a:cubicBezTo>
                      <a:close/>
                      <a:moveTo>
                        <a:pt x="112" y="1053"/>
                      </a:moveTo>
                      <a:cubicBezTo>
                        <a:pt x="126" y="1068"/>
                        <a:pt x="126" y="1068"/>
                        <a:pt x="126" y="1068"/>
                      </a:cubicBezTo>
                      <a:cubicBezTo>
                        <a:pt x="119" y="1068"/>
                        <a:pt x="119" y="1068"/>
                        <a:pt x="119" y="1068"/>
                      </a:cubicBezTo>
                      <a:cubicBezTo>
                        <a:pt x="103" y="1050"/>
                        <a:pt x="103" y="1050"/>
                        <a:pt x="103" y="1050"/>
                      </a:cubicBezTo>
                      <a:cubicBezTo>
                        <a:pt x="119" y="1034"/>
                        <a:pt x="119" y="1034"/>
                        <a:pt x="119" y="1034"/>
                      </a:cubicBezTo>
                      <a:cubicBezTo>
                        <a:pt x="126" y="1034"/>
                        <a:pt x="126" y="1034"/>
                        <a:pt x="126" y="1034"/>
                      </a:cubicBezTo>
                      <a:cubicBezTo>
                        <a:pt x="112" y="1048"/>
                        <a:pt x="112" y="1048"/>
                        <a:pt x="112" y="1048"/>
                      </a:cubicBezTo>
                      <a:cubicBezTo>
                        <a:pt x="137" y="1048"/>
                        <a:pt x="137" y="1048"/>
                        <a:pt x="137" y="1048"/>
                      </a:cubicBezTo>
                      <a:cubicBezTo>
                        <a:pt x="137" y="1053"/>
                        <a:pt x="137" y="1053"/>
                        <a:pt x="137" y="1053"/>
                      </a:cubicBezTo>
                      <a:lnTo>
                        <a:pt x="112" y="1053"/>
                      </a:lnTo>
                      <a:close/>
                      <a:moveTo>
                        <a:pt x="288" y="1050"/>
                      </a:moveTo>
                      <a:cubicBezTo>
                        <a:pt x="291" y="1050"/>
                        <a:pt x="294" y="1052"/>
                        <a:pt x="296" y="1053"/>
                      </a:cubicBezTo>
                      <a:cubicBezTo>
                        <a:pt x="296" y="1053"/>
                        <a:pt x="296" y="1053"/>
                        <a:pt x="296" y="1053"/>
                      </a:cubicBezTo>
                      <a:cubicBezTo>
                        <a:pt x="296" y="1053"/>
                        <a:pt x="296" y="1053"/>
                        <a:pt x="296" y="1053"/>
                      </a:cubicBezTo>
                      <a:cubicBezTo>
                        <a:pt x="296" y="1053"/>
                        <a:pt x="296" y="1053"/>
                        <a:pt x="296" y="1053"/>
                      </a:cubicBezTo>
                      <a:cubicBezTo>
                        <a:pt x="296" y="1053"/>
                        <a:pt x="296" y="1053"/>
                        <a:pt x="296" y="1053"/>
                      </a:cubicBezTo>
                      <a:cubicBezTo>
                        <a:pt x="296" y="1054"/>
                        <a:pt x="296" y="1054"/>
                        <a:pt x="296" y="1054"/>
                      </a:cubicBezTo>
                      <a:cubicBezTo>
                        <a:pt x="296" y="1054"/>
                        <a:pt x="291" y="1071"/>
                        <a:pt x="291" y="1072"/>
                      </a:cubicBezTo>
                      <a:cubicBezTo>
                        <a:pt x="291" y="1071"/>
                        <a:pt x="291" y="1071"/>
                        <a:pt x="291" y="1071"/>
                      </a:cubicBezTo>
                      <a:cubicBezTo>
                        <a:pt x="291" y="1072"/>
                        <a:pt x="291" y="1072"/>
                        <a:pt x="291"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89" y="1071"/>
                        <a:pt x="288" y="1071"/>
                        <a:pt x="286" y="1070"/>
                      </a:cubicBezTo>
                      <a:cubicBezTo>
                        <a:pt x="285" y="1069"/>
                        <a:pt x="285" y="1069"/>
                        <a:pt x="284" y="1069"/>
                      </a:cubicBezTo>
                      <a:cubicBezTo>
                        <a:pt x="283" y="1069"/>
                        <a:pt x="281" y="1069"/>
                        <a:pt x="280" y="1069"/>
                      </a:cubicBezTo>
                      <a:cubicBezTo>
                        <a:pt x="279" y="1069"/>
                        <a:pt x="278" y="1069"/>
                        <a:pt x="276" y="1069"/>
                      </a:cubicBezTo>
                      <a:cubicBezTo>
                        <a:pt x="274" y="1069"/>
                        <a:pt x="273" y="1070"/>
                        <a:pt x="271" y="1071"/>
                      </a:cubicBezTo>
                      <a:cubicBezTo>
                        <a:pt x="271" y="1071"/>
                        <a:pt x="271" y="1071"/>
                        <a:pt x="271" y="1071"/>
                      </a:cubicBezTo>
                      <a:cubicBezTo>
                        <a:pt x="271" y="1071"/>
                        <a:pt x="271" y="1071"/>
                        <a:pt x="271" y="1071"/>
                      </a:cubicBezTo>
                      <a:cubicBezTo>
                        <a:pt x="271" y="1071"/>
                        <a:pt x="271" y="1071"/>
                        <a:pt x="271" y="1071"/>
                      </a:cubicBezTo>
                      <a:cubicBezTo>
                        <a:pt x="270" y="1070"/>
                        <a:pt x="270" y="1070"/>
                        <a:pt x="270" y="1070"/>
                      </a:cubicBezTo>
                      <a:cubicBezTo>
                        <a:pt x="270" y="1070"/>
                        <a:pt x="270" y="1070"/>
                        <a:pt x="270" y="1070"/>
                      </a:cubicBezTo>
                      <a:cubicBezTo>
                        <a:pt x="275" y="1052"/>
                        <a:pt x="275" y="1052"/>
                        <a:pt x="275" y="1052"/>
                      </a:cubicBezTo>
                      <a:cubicBezTo>
                        <a:pt x="275" y="1052"/>
                        <a:pt x="275" y="1052"/>
                        <a:pt x="275" y="1052"/>
                      </a:cubicBezTo>
                      <a:cubicBezTo>
                        <a:pt x="275" y="1052"/>
                        <a:pt x="275" y="1052"/>
                        <a:pt x="275" y="1052"/>
                      </a:cubicBezTo>
                      <a:cubicBezTo>
                        <a:pt x="277" y="1051"/>
                        <a:pt x="278" y="1051"/>
                        <a:pt x="279" y="1051"/>
                      </a:cubicBezTo>
                      <a:cubicBezTo>
                        <a:pt x="280" y="1050"/>
                        <a:pt x="281" y="1050"/>
                        <a:pt x="282" y="1050"/>
                      </a:cubicBezTo>
                      <a:cubicBezTo>
                        <a:pt x="283" y="1050"/>
                        <a:pt x="284" y="1050"/>
                        <a:pt x="285" y="1050"/>
                      </a:cubicBezTo>
                      <a:cubicBezTo>
                        <a:pt x="286" y="1050"/>
                        <a:pt x="287" y="1050"/>
                        <a:pt x="288" y="1050"/>
                      </a:cubicBezTo>
                      <a:close/>
                      <a:moveTo>
                        <a:pt x="298" y="1055"/>
                      </a:moveTo>
                      <a:cubicBezTo>
                        <a:pt x="298" y="1055"/>
                        <a:pt x="298" y="1055"/>
                        <a:pt x="298" y="1055"/>
                      </a:cubicBezTo>
                      <a:cubicBezTo>
                        <a:pt x="298" y="1055"/>
                        <a:pt x="298" y="1055"/>
                        <a:pt x="298" y="1055"/>
                      </a:cubicBezTo>
                      <a:cubicBezTo>
                        <a:pt x="300" y="1056"/>
                        <a:pt x="301" y="1056"/>
                        <a:pt x="302" y="1057"/>
                      </a:cubicBezTo>
                      <a:cubicBezTo>
                        <a:pt x="303" y="1058"/>
                        <a:pt x="305" y="1058"/>
                        <a:pt x="306" y="1058"/>
                      </a:cubicBezTo>
                      <a:cubicBezTo>
                        <a:pt x="308" y="1058"/>
                        <a:pt x="310" y="1058"/>
                        <a:pt x="312" y="1058"/>
                      </a:cubicBezTo>
                      <a:cubicBezTo>
                        <a:pt x="313" y="1058"/>
                        <a:pt x="314" y="1058"/>
                        <a:pt x="315" y="1058"/>
                      </a:cubicBezTo>
                      <a:cubicBezTo>
                        <a:pt x="316" y="1057"/>
                        <a:pt x="317" y="1057"/>
                        <a:pt x="319" y="1056"/>
                      </a:cubicBezTo>
                      <a:cubicBezTo>
                        <a:pt x="319" y="1056"/>
                        <a:pt x="319" y="1057"/>
                        <a:pt x="319" y="1057"/>
                      </a:cubicBezTo>
                      <a:cubicBezTo>
                        <a:pt x="319" y="1057"/>
                        <a:pt x="319" y="1057"/>
                        <a:pt x="319" y="1057"/>
                      </a:cubicBezTo>
                      <a:cubicBezTo>
                        <a:pt x="319" y="1057"/>
                        <a:pt x="319" y="1057"/>
                        <a:pt x="319" y="1057"/>
                      </a:cubicBezTo>
                      <a:cubicBezTo>
                        <a:pt x="319" y="1057"/>
                        <a:pt x="319" y="1057"/>
                        <a:pt x="319" y="1057"/>
                      </a:cubicBezTo>
                      <a:cubicBezTo>
                        <a:pt x="319" y="1057"/>
                        <a:pt x="320" y="1057"/>
                        <a:pt x="320" y="1057"/>
                      </a:cubicBezTo>
                      <a:cubicBezTo>
                        <a:pt x="320" y="1057"/>
                        <a:pt x="320" y="1057"/>
                        <a:pt x="320" y="1057"/>
                      </a:cubicBezTo>
                      <a:cubicBezTo>
                        <a:pt x="320" y="1057"/>
                        <a:pt x="320" y="1057"/>
                        <a:pt x="320" y="1057"/>
                      </a:cubicBezTo>
                      <a:cubicBezTo>
                        <a:pt x="320" y="1057"/>
                        <a:pt x="320" y="1057"/>
                        <a:pt x="320" y="1057"/>
                      </a:cubicBezTo>
                      <a:cubicBezTo>
                        <a:pt x="320" y="1057"/>
                        <a:pt x="315" y="1075"/>
                        <a:pt x="315" y="1075"/>
                      </a:cubicBezTo>
                      <a:cubicBezTo>
                        <a:pt x="314" y="1075"/>
                        <a:pt x="314" y="1075"/>
                        <a:pt x="314" y="1075"/>
                      </a:cubicBezTo>
                      <a:cubicBezTo>
                        <a:pt x="314" y="1075"/>
                        <a:pt x="314" y="1075"/>
                        <a:pt x="314" y="1075"/>
                      </a:cubicBezTo>
                      <a:cubicBezTo>
                        <a:pt x="313" y="1076"/>
                        <a:pt x="312" y="1076"/>
                        <a:pt x="311" y="1076"/>
                      </a:cubicBezTo>
                      <a:cubicBezTo>
                        <a:pt x="309" y="1077"/>
                        <a:pt x="308" y="1077"/>
                        <a:pt x="307" y="1077"/>
                      </a:cubicBezTo>
                      <a:cubicBezTo>
                        <a:pt x="306" y="1077"/>
                        <a:pt x="305" y="1077"/>
                        <a:pt x="304" y="1077"/>
                      </a:cubicBezTo>
                      <a:cubicBezTo>
                        <a:pt x="303" y="1077"/>
                        <a:pt x="302" y="1077"/>
                        <a:pt x="301" y="1077"/>
                      </a:cubicBezTo>
                      <a:cubicBezTo>
                        <a:pt x="300" y="1077"/>
                        <a:pt x="300" y="1077"/>
                        <a:pt x="299" y="1077"/>
                      </a:cubicBezTo>
                      <a:cubicBezTo>
                        <a:pt x="298" y="1076"/>
                        <a:pt x="297" y="1076"/>
                        <a:pt x="297" y="1076"/>
                      </a:cubicBezTo>
                      <a:cubicBezTo>
                        <a:pt x="295" y="1075"/>
                        <a:pt x="294" y="1075"/>
                        <a:pt x="293" y="1074"/>
                      </a:cubicBezTo>
                      <a:cubicBezTo>
                        <a:pt x="293" y="1074"/>
                        <a:pt x="292" y="1073"/>
                        <a:pt x="292" y="1073"/>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lose/>
                      <a:moveTo>
                        <a:pt x="305" y="1034"/>
                      </a:moveTo>
                      <a:cubicBezTo>
                        <a:pt x="306" y="1034"/>
                        <a:pt x="307" y="1035"/>
                        <a:pt x="308" y="1036"/>
                      </a:cubicBezTo>
                      <a:cubicBezTo>
                        <a:pt x="310" y="1036"/>
                        <a:pt x="311" y="1037"/>
                        <a:pt x="313" y="1037"/>
                      </a:cubicBezTo>
                      <a:cubicBezTo>
                        <a:pt x="313" y="1037"/>
                        <a:pt x="314" y="1037"/>
                        <a:pt x="315" y="1037"/>
                      </a:cubicBezTo>
                      <a:cubicBezTo>
                        <a:pt x="316" y="1037"/>
                        <a:pt x="317" y="1037"/>
                        <a:pt x="318" y="1037"/>
                      </a:cubicBezTo>
                      <a:cubicBezTo>
                        <a:pt x="319" y="1037"/>
                        <a:pt x="320" y="1036"/>
                        <a:pt x="321" y="1036"/>
                      </a:cubicBezTo>
                      <a:cubicBezTo>
                        <a:pt x="322" y="1036"/>
                        <a:pt x="324" y="1035"/>
                        <a:pt x="325" y="1035"/>
                      </a:cubicBezTo>
                      <a:cubicBezTo>
                        <a:pt x="325" y="1035"/>
                        <a:pt x="325" y="1035"/>
                        <a:pt x="325" y="1035"/>
                      </a:cubicBezTo>
                      <a:cubicBezTo>
                        <a:pt x="325" y="1035"/>
                        <a:pt x="325" y="1035"/>
                        <a:pt x="325" y="1035"/>
                      </a:cubicBezTo>
                      <a:cubicBezTo>
                        <a:pt x="325" y="1035"/>
                        <a:pt x="325" y="1035"/>
                        <a:pt x="325" y="1035"/>
                      </a:cubicBezTo>
                      <a:cubicBezTo>
                        <a:pt x="325" y="1035"/>
                        <a:pt x="326" y="1035"/>
                        <a:pt x="326" y="1035"/>
                      </a:cubicBezTo>
                      <a:cubicBezTo>
                        <a:pt x="326" y="1035"/>
                        <a:pt x="326" y="1035"/>
                        <a:pt x="326" y="1035"/>
                      </a:cubicBezTo>
                      <a:cubicBezTo>
                        <a:pt x="326" y="1035"/>
                        <a:pt x="326" y="1035"/>
                        <a:pt x="326" y="1035"/>
                      </a:cubicBezTo>
                      <a:cubicBezTo>
                        <a:pt x="326" y="1035"/>
                        <a:pt x="321" y="1054"/>
                        <a:pt x="321" y="1054"/>
                      </a:cubicBezTo>
                      <a:cubicBezTo>
                        <a:pt x="321" y="1054"/>
                        <a:pt x="320" y="1054"/>
                        <a:pt x="320" y="1054"/>
                      </a:cubicBezTo>
                      <a:cubicBezTo>
                        <a:pt x="320" y="1054"/>
                        <a:pt x="320" y="1054"/>
                        <a:pt x="320" y="1054"/>
                      </a:cubicBezTo>
                      <a:cubicBezTo>
                        <a:pt x="318" y="1055"/>
                        <a:pt x="316" y="1055"/>
                        <a:pt x="314" y="1056"/>
                      </a:cubicBezTo>
                      <a:cubicBezTo>
                        <a:pt x="313" y="1056"/>
                        <a:pt x="311" y="1056"/>
                        <a:pt x="310" y="1056"/>
                      </a:cubicBezTo>
                      <a:cubicBezTo>
                        <a:pt x="308" y="1056"/>
                        <a:pt x="307" y="1056"/>
                        <a:pt x="306" y="1056"/>
                      </a:cubicBezTo>
                      <a:cubicBezTo>
                        <a:pt x="304" y="1055"/>
                        <a:pt x="302" y="1054"/>
                        <a:pt x="300" y="1053"/>
                      </a:cubicBezTo>
                      <a:cubicBezTo>
                        <a:pt x="300" y="1053"/>
                        <a:pt x="299" y="1053"/>
                        <a:pt x="299" y="1052"/>
                      </a:cubicBezTo>
                      <a:cubicBezTo>
                        <a:pt x="299" y="1052"/>
                        <a:pt x="299" y="1052"/>
                        <a:pt x="299" y="1052"/>
                      </a:cubicBezTo>
                      <a:cubicBezTo>
                        <a:pt x="299" y="1052"/>
                        <a:pt x="299" y="1052"/>
                        <a:pt x="299" y="1052"/>
                      </a:cubicBezTo>
                      <a:cubicBezTo>
                        <a:pt x="299" y="1052"/>
                        <a:pt x="299" y="1052"/>
                        <a:pt x="299" y="1052"/>
                      </a:cubicBezTo>
                      <a:cubicBezTo>
                        <a:pt x="299" y="1052"/>
                        <a:pt x="299" y="1052"/>
                        <a:pt x="299" y="1052"/>
                      </a:cubicBezTo>
                      <a:cubicBezTo>
                        <a:pt x="299" y="1052"/>
                        <a:pt x="304" y="1034"/>
                        <a:pt x="304" y="1034"/>
                      </a:cubicBezTo>
                      <a:cubicBezTo>
                        <a:pt x="304" y="1034"/>
                        <a:pt x="304" y="1034"/>
                        <a:pt x="304" y="1034"/>
                      </a:cubicBezTo>
                      <a:cubicBezTo>
                        <a:pt x="304" y="1034"/>
                        <a:pt x="304" y="1034"/>
                        <a:pt x="304" y="1034"/>
                      </a:cubicBezTo>
                      <a:cubicBezTo>
                        <a:pt x="304" y="1034"/>
                        <a:pt x="304" y="1034"/>
                        <a:pt x="304" y="1034"/>
                      </a:cubicBezTo>
                      <a:cubicBezTo>
                        <a:pt x="304" y="1034"/>
                        <a:pt x="304" y="1034"/>
                        <a:pt x="304" y="1034"/>
                      </a:cubicBezTo>
                      <a:cubicBezTo>
                        <a:pt x="304" y="1034"/>
                        <a:pt x="304" y="1034"/>
                        <a:pt x="304" y="1034"/>
                      </a:cubicBezTo>
                      <a:cubicBezTo>
                        <a:pt x="304" y="1033"/>
                        <a:pt x="304" y="1033"/>
                        <a:pt x="305" y="1034"/>
                      </a:cubicBezTo>
                      <a:close/>
                      <a:moveTo>
                        <a:pt x="292" y="1028"/>
                      </a:moveTo>
                      <a:cubicBezTo>
                        <a:pt x="295" y="1028"/>
                        <a:pt x="297" y="1029"/>
                        <a:pt x="299" y="1030"/>
                      </a:cubicBezTo>
                      <a:cubicBezTo>
                        <a:pt x="299" y="1030"/>
                        <a:pt x="299" y="1030"/>
                        <a:pt x="299" y="1030"/>
                      </a:cubicBezTo>
                      <a:cubicBezTo>
                        <a:pt x="300" y="1030"/>
                        <a:pt x="301" y="1031"/>
                        <a:pt x="302" y="1032"/>
                      </a:cubicBezTo>
                      <a:cubicBezTo>
                        <a:pt x="302" y="1032"/>
                        <a:pt x="302" y="1032"/>
                        <a:pt x="302" y="1032"/>
                      </a:cubicBezTo>
                      <a:cubicBezTo>
                        <a:pt x="302" y="1032"/>
                        <a:pt x="302" y="1032"/>
                        <a:pt x="302" y="1032"/>
                      </a:cubicBezTo>
                      <a:cubicBezTo>
                        <a:pt x="302" y="1032"/>
                        <a:pt x="302" y="1032"/>
                        <a:pt x="302" y="1032"/>
                      </a:cubicBezTo>
                      <a:cubicBezTo>
                        <a:pt x="302" y="1032"/>
                        <a:pt x="302" y="1032"/>
                        <a:pt x="302" y="1032"/>
                      </a:cubicBezTo>
                      <a:cubicBezTo>
                        <a:pt x="302" y="1032"/>
                        <a:pt x="302" y="1032"/>
                        <a:pt x="302" y="1032"/>
                      </a:cubicBezTo>
                      <a:cubicBezTo>
                        <a:pt x="302" y="1033"/>
                        <a:pt x="302" y="1033"/>
                        <a:pt x="302" y="1033"/>
                      </a:cubicBezTo>
                      <a:cubicBezTo>
                        <a:pt x="300" y="1039"/>
                        <a:pt x="300" y="1039"/>
                        <a:pt x="300" y="1039"/>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5" y="1049"/>
                        <a:pt x="294" y="1049"/>
                        <a:pt x="292" y="1048"/>
                      </a:cubicBezTo>
                      <a:cubicBezTo>
                        <a:pt x="291" y="1048"/>
                        <a:pt x="290" y="1047"/>
                        <a:pt x="288" y="1047"/>
                      </a:cubicBezTo>
                      <a:cubicBezTo>
                        <a:pt x="285" y="1047"/>
                        <a:pt x="281" y="1047"/>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6" y="1049"/>
                        <a:pt x="276" y="1049"/>
                        <a:pt x="276" y="1049"/>
                      </a:cubicBezTo>
                      <a:cubicBezTo>
                        <a:pt x="276" y="1049"/>
                        <a:pt x="276" y="1049"/>
                        <a:pt x="276" y="1049"/>
                      </a:cubicBezTo>
                      <a:cubicBezTo>
                        <a:pt x="276" y="1049"/>
                        <a:pt x="276" y="1049"/>
                        <a:pt x="276" y="1049"/>
                      </a:cubicBezTo>
                      <a:cubicBezTo>
                        <a:pt x="276" y="1049"/>
                        <a:pt x="276" y="1049"/>
                        <a:pt x="276" y="1049"/>
                      </a:cubicBezTo>
                      <a:cubicBezTo>
                        <a:pt x="276" y="1049"/>
                        <a:pt x="276" y="1049"/>
                        <a:pt x="276" y="1049"/>
                      </a:cubicBezTo>
                      <a:cubicBezTo>
                        <a:pt x="276" y="1049"/>
                        <a:pt x="276" y="1049"/>
                        <a:pt x="276" y="1049"/>
                      </a:cubicBezTo>
                      <a:cubicBezTo>
                        <a:pt x="281" y="1032"/>
                        <a:pt x="281" y="1032"/>
                        <a:pt x="281" y="1032"/>
                      </a:cubicBezTo>
                      <a:cubicBezTo>
                        <a:pt x="281" y="1031"/>
                        <a:pt x="281" y="1031"/>
                        <a:pt x="281" y="1031"/>
                      </a:cubicBezTo>
                      <a:cubicBezTo>
                        <a:pt x="281" y="1030"/>
                        <a:pt x="282" y="1030"/>
                        <a:pt x="282" y="1030"/>
                      </a:cubicBezTo>
                      <a:cubicBezTo>
                        <a:pt x="282" y="1030"/>
                        <a:pt x="282" y="1030"/>
                        <a:pt x="282" y="1030"/>
                      </a:cubicBezTo>
                      <a:cubicBezTo>
                        <a:pt x="284" y="1030"/>
                        <a:pt x="286" y="1029"/>
                        <a:pt x="287" y="1029"/>
                      </a:cubicBezTo>
                      <a:cubicBezTo>
                        <a:pt x="289" y="1028"/>
                        <a:pt x="291" y="1028"/>
                        <a:pt x="292" y="1028"/>
                      </a:cubicBezTo>
                      <a:close/>
                      <a:moveTo>
                        <a:pt x="478" y="1033"/>
                      </a:moveTo>
                      <a:cubicBezTo>
                        <a:pt x="469" y="1033"/>
                        <a:pt x="462" y="1040"/>
                        <a:pt x="462" y="1048"/>
                      </a:cubicBezTo>
                      <a:cubicBezTo>
                        <a:pt x="462" y="1052"/>
                        <a:pt x="464" y="1056"/>
                        <a:pt x="467" y="1059"/>
                      </a:cubicBezTo>
                      <a:cubicBezTo>
                        <a:pt x="460" y="1068"/>
                        <a:pt x="460" y="1068"/>
                        <a:pt x="460" y="1068"/>
                      </a:cubicBezTo>
                      <a:cubicBezTo>
                        <a:pt x="463" y="1070"/>
                        <a:pt x="463" y="1070"/>
                        <a:pt x="463" y="1070"/>
                      </a:cubicBezTo>
                      <a:cubicBezTo>
                        <a:pt x="470" y="1061"/>
                        <a:pt x="470" y="1061"/>
                        <a:pt x="470" y="1061"/>
                      </a:cubicBezTo>
                      <a:cubicBezTo>
                        <a:pt x="472" y="1063"/>
                        <a:pt x="475" y="1064"/>
                        <a:pt x="478" y="1064"/>
                      </a:cubicBezTo>
                      <a:cubicBezTo>
                        <a:pt x="486" y="1064"/>
                        <a:pt x="493" y="1057"/>
                        <a:pt x="493" y="1048"/>
                      </a:cubicBezTo>
                      <a:cubicBezTo>
                        <a:pt x="493" y="1040"/>
                        <a:pt x="486" y="1033"/>
                        <a:pt x="478" y="1033"/>
                      </a:cubicBezTo>
                      <a:close/>
                      <a:moveTo>
                        <a:pt x="478" y="1060"/>
                      </a:moveTo>
                      <a:cubicBezTo>
                        <a:pt x="471" y="1060"/>
                        <a:pt x="466" y="1055"/>
                        <a:pt x="466" y="1048"/>
                      </a:cubicBezTo>
                      <a:cubicBezTo>
                        <a:pt x="466" y="1042"/>
                        <a:pt x="471" y="1037"/>
                        <a:pt x="478" y="1037"/>
                      </a:cubicBezTo>
                      <a:cubicBezTo>
                        <a:pt x="484" y="1037"/>
                        <a:pt x="489" y="1042"/>
                        <a:pt x="489" y="1048"/>
                      </a:cubicBezTo>
                      <a:cubicBezTo>
                        <a:pt x="489" y="1055"/>
                        <a:pt x="484" y="1060"/>
                        <a:pt x="478" y="1060"/>
                      </a:cubicBezTo>
                      <a:close/>
                      <a:moveTo>
                        <a:pt x="602" y="1116"/>
                      </a:moveTo>
                      <a:cubicBezTo>
                        <a:pt x="602" y="1139"/>
                        <a:pt x="584" y="1156"/>
                        <a:pt x="562" y="1156"/>
                      </a:cubicBezTo>
                      <a:cubicBezTo>
                        <a:pt x="40" y="1156"/>
                        <a:pt x="40" y="1156"/>
                        <a:pt x="40" y="1156"/>
                      </a:cubicBezTo>
                      <a:cubicBezTo>
                        <a:pt x="18" y="1156"/>
                        <a:pt x="0" y="1139"/>
                        <a:pt x="0" y="1116"/>
                      </a:cubicBezTo>
                      <a:cubicBezTo>
                        <a:pt x="0" y="40"/>
                        <a:pt x="0" y="40"/>
                        <a:pt x="0" y="40"/>
                      </a:cubicBezTo>
                      <a:cubicBezTo>
                        <a:pt x="0" y="18"/>
                        <a:pt x="18" y="0"/>
                        <a:pt x="40" y="0"/>
                      </a:cubicBezTo>
                      <a:cubicBezTo>
                        <a:pt x="562" y="0"/>
                        <a:pt x="562" y="0"/>
                        <a:pt x="562" y="0"/>
                      </a:cubicBezTo>
                      <a:cubicBezTo>
                        <a:pt x="584" y="0"/>
                        <a:pt x="602" y="18"/>
                        <a:pt x="602" y="40"/>
                      </a:cubicBezTo>
                      <a:lnTo>
                        <a:pt x="602" y="1116"/>
                      </a:lnTo>
                      <a:close/>
                      <a:moveTo>
                        <a:pt x="273" y="379"/>
                      </a:moveTo>
                      <a:cubicBezTo>
                        <a:pt x="95" y="379"/>
                        <a:pt x="95" y="379"/>
                        <a:pt x="95" y="379"/>
                      </a:cubicBezTo>
                      <a:cubicBezTo>
                        <a:pt x="95" y="202"/>
                        <a:pt x="95" y="202"/>
                        <a:pt x="95" y="202"/>
                      </a:cubicBezTo>
                      <a:cubicBezTo>
                        <a:pt x="273" y="202"/>
                        <a:pt x="273" y="202"/>
                        <a:pt x="273" y="202"/>
                      </a:cubicBezTo>
                      <a:lnTo>
                        <a:pt x="273" y="379"/>
                      </a:lnTo>
                      <a:close/>
                      <a:moveTo>
                        <a:pt x="95" y="769"/>
                      </a:moveTo>
                      <a:cubicBezTo>
                        <a:pt x="273" y="769"/>
                        <a:pt x="273" y="769"/>
                        <a:pt x="273" y="769"/>
                      </a:cubicBezTo>
                      <a:cubicBezTo>
                        <a:pt x="273" y="911"/>
                        <a:pt x="273" y="911"/>
                        <a:pt x="273" y="911"/>
                      </a:cubicBezTo>
                      <a:cubicBezTo>
                        <a:pt x="95" y="911"/>
                        <a:pt x="95" y="911"/>
                        <a:pt x="95" y="911"/>
                      </a:cubicBezTo>
                      <a:lnTo>
                        <a:pt x="95" y="769"/>
                      </a:lnTo>
                      <a:close/>
                      <a:moveTo>
                        <a:pt x="95" y="581"/>
                      </a:moveTo>
                      <a:cubicBezTo>
                        <a:pt x="462" y="581"/>
                        <a:pt x="462" y="581"/>
                        <a:pt x="462" y="581"/>
                      </a:cubicBezTo>
                      <a:cubicBezTo>
                        <a:pt x="462" y="758"/>
                        <a:pt x="462" y="758"/>
                        <a:pt x="462" y="758"/>
                      </a:cubicBezTo>
                      <a:cubicBezTo>
                        <a:pt x="95" y="758"/>
                        <a:pt x="95" y="758"/>
                        <a:pt x="95" y="758"/>
                      </a:cubicBezTo>
                      <a:lnTo>
                        <a:pt x="95" y="581"/>
                      </a:lnTo>
                      <a:close/>
                      <a:moveTo>
                        <a:pt x="284" y="391"/>
                      </a:moveTo>
                      <a:cubicBezTo>
                        <a:pt x="462" y="391"/>
                        <a:pt x="462" y="391"/>
                        <a:pt x="462" y="391"/>
                      </a:cubicBezTo>
                      <a:cubicBezTo>
                        <a:pt x="462" y="568"/>
                        <a:pt x="462" y="568"/>
                        <a:pt x="462" y="568"/>
                      </a:cubicBezTo>
                      <a:cubicBezTo>
                        <a:pt x="284" y="568"/>
                        <a:pt x="284" y="568"/>
                        <a:pt x="284" y="568"/>
                      </a:cubicBezTo>
                      <a:lnTo>
                        <a:pt x="284" y="391"/>
                      </a:lnTo>
                      <a:close/>
                      <a:moveTo>
                        <a:pt x="273" y="568"/>
                      </a:moveTo>
                      <a:cubicBezTo>
                        <a:pt x="95" y="568"/>
                        <a:pt x="95" y="568"/>
                        <a:pt x="95" y="568"/>
                      </a:cubicBezTo>
                      <a:cubicBezTo>
                        <a:pt x="95" y="391"/>
                        <a:pt x="95" y="391"/>
                        <a:pt x="95" y="391"/>
                      </a:cubicBezTo>
                      <a:cubicBezTo>
                        <a:pt x="273" y="391"/>
                        <a:pt x="273" y="391"/>
                        <a:pt x="273" y="391"/>
                      </a:cubicBezTo>
                      <a:lnTo>
                        <a:pt x="273" y="568"/>
                      </a:lnTo>
                      <a:close/>
                      <a:moveTo>
                        <a:pt x="284" y="769"/>
                      </a:moveTo>
                      <a:cubicBezTo>
                        <a:pt x="462" y="769"/>
                        <a:pt x="462" y="769"/>
                        <a:pt x="462" y="769"/>
                      </a:cubicBezTo>
                      <a:cubicBezTo>
                        <a:pt x="462" y="911"/>
                        <a:pt x="462" y="911"/>
                        <a:pt x="462" y="911"/>
                      </a:cubicBezTo>
                      <a:cubicBezTo>
                        <a:pt x="284" y="911"/>
                        <a:pt x="284" y="911"/>
                        <a:pt x="284" y="911"/>
                      </a:cubicBezTo>
                      <a:lnTo>
                        <a:pt x="284" y="769"/>
                      </a:lnTo>
                      <a:close/>
                      <a:moveTo>
                        <a:pt x="462" y="202"/>
                      </a:moveTo>
                      <a:cubicBezTo>
                        <a:pt x="462" y="379"/>
                        <a:pt x="462" y="379"/>
                        <a:pt x="462" y="379"/>
                      </a:cubicBezTo>
                      <a:cubicBezTo>
                        <a:pt x="284" y="379"/>
                        <a:pt x="284" y="379"/>
                        <a:pt x="284" y="379"/>
                      </a:cubicBezTo>
                      <a:cubicBezTo>
                        <a:pt x="284" y="202"/>
                        <a:pt x="284" y="202"/>
                        <a:pt x="284" y="202"/>
                      </a:cubicBezTo>
                      <a:lnTo>
                        <a:pt x="462" y="202"/>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2" name="Rounded Rectangle 6"/>
                <p:cNvSpPr>
                  <a:spLocks noChangeAspect="1"/>
                </p:cNvSpPr>
                <p:nvPr/>
              </p:nvSpPr>
              <p:spPr bwMode="black">
                <a:xfrm rot="16200000">
                  <a:off x="965318" y="4057868"/>
                  <a:ext cx="289825" cy="410872"/>
                </a:xfrm>
                <a:custGeom>
                  <a:avLst/>
                  <a:gdLst/>
                  <a:ahLst/>
                  <a:cxnLst/>
                  <a:rect l="l" t="t" r="r" b="b"/>
                  <a:pathLst>
                    <a:path w="3286897" h="4658497">
                      <a:moveTo>
                        <a:pt x="1600200" y="4382531"/>
                      </a:moveTo>
                      <a:cubicBezTo>
                        <a:pt x="1600200" y="4367744"/>
                        <a:pt x="1588213" y="4355757"/>
                        <a:pt x="1573426" y="4355757"/>
                      </a:cubicBezTo>
                      <a:lnTo>
                        <a:pt x="811428" y="4355757"/>
                      </a:lnTo>
                      <a:cubicBezTo>
                        <a:pt x="796641" y="4355757"/>
                        <a:pt x="784654" y="4367744"/>
                        <a:pt x="784654" y="4382531"/>
                      </a:cubicBezTo>
                      <a:lnTo>
                        <a:pt x="784654" y="4489621"/>
                      </a:lnTo>
                      <a:cubicBezTo>
                        <a:pt x="784654" y="4504408"/>
                        <a:pt x="796641" y="4516395"/>
                        <a:pt x="811428" y="4516395"/>
                      </a:cubicBezTo>
                      <a:lnTo>
                        <a:pt x="1573426" y="4516395"/>
                      </a:lnTo>
                      <a:cubicBezTo>
                        <a:pt x="1588213" y="4516395"/>
                        <a:pt x="1600200" y="4504408"/>
                        <a:pt x="1600200" y="4489621"/>
                      </a:cubicBezTo>
                      <a:close/>
                      <a:moveTo>
                        <a:pt x="2502243" y="4382531"/>
                      </a:moveTo>
                      <a:cubicBezTo>
                        <a:pt x="2502243" y="4367744"/>
                        <a:pt x="2490256" y="4355757"/>
                        <a:pt x="2475469" y="4355757"/>
                      </a:cubicBezTo>
                      <a:lnTo>
                        <a:pt x="1713471" y="4355757"/>
                      </a:lnTo>
                      <a:cubicBezTo>
                        <a:pt x="1698684" y="4355757"/>
                        <a:pt x="1686697" y="4367744"/>
                        <a:pt x="1686697" y="4382531"/>
                      </a:cubicBezTo>
                      <a:lnTo>
                        <a:pt x="1686697" y="4489621"/>
                      </a:lnTo>
                      <a:cubicBezTo>
                        <a:pt x="1686697" y="4504408"/>
                        <a:pt x="1698684" y="4516395"/>
                        <a:pt x="1713471" y="4516395"/>
                      </a:cubicBezTo>
                      <a:lnTo>
                        <a:pt x="2475469" y="4516395"/>
                      </a:lnTo>
                      <a:cubicBezTo>
                        <a:pt x="2490256" y="4516395"/>
                        <a:pt x="2502243" y="4504408"/>
                        <a:pt x="2502243" y="4489621"/>
                      </a:cubicBezTo>
                      <a:close/>
                      <a:moveTo>
                        <a:pt x="3021231" y="480896"/>
                      </a:moveTo>
                      <a:cubicBezTo>
                        <a:pt x="3021231" y="375524"/>
                        <a:pt x="2935811" y="290104"/>
                        <a:pt x="2830439" y="290104"/>
                      </a:cubicBezTo>
                      <a:lnTo>
                        <a:pt x="444108" y="290104"/>
                      </a:lnTo>
                      <a:cubicBezTo>
                        <a:pt x="338736" y="290104"/>
                        <a:pt x="253316" y="375524"/>
                        <a:pt x="253316" y="480896"/>
                      </a:cubicBezTo>
                      <a:lnTo>
                        <a:pt x="253316" y="4029043"/>
                      </a:lnTo>
                      <a:cubicBezTo>
                        <a:pt x="253316" y="4134415"/>
                        <a:pt x="338736" y="4219835"/>
                        <a:pt x="444108" y="4219835"/>
                      </a:cubicBezTo>
                      <a:lnTo>
                        <a:pt x="2830439" y="4219835"/>
                      </a:lnTo>
                      <a:cubicBezTo>
                        <a:pt x="2935811" y="4219835"/>
                        <a:pt x="3021231" y="4134415"/>
                        <a:pt x="3021231" y="4029043"/>
                      </a:cubicBezTo>
                      <a:close/>
                      <a:moveTo>
                        <a:pt x="3286897" y="226566"/>
                      </a:moveTo>
                      <a:lnTo>
                        <a:pt x="3286897" y="4431931"/>
                      </a:lnTo>
                      <a:cubicBezTo>
                        <a:pt x="3286897" y="4557060"/>
                        <a:pt x="3185460" y="4658497"/>
                        <a:pt x="3060331" y="4658497"/>
                      </a:cubicBezTo>
                      <a:lnTo>
                        <a:pt x="226566" y="4658497"/>
                      </a:lnTo>
                      <a:cubicBezTo>
                        <a:pt x="101437" y="4658497"/>
                        <a:pt x="0" y="4557060"/>
                        <a:pt x="0" y="4431931"/>
                      </a:cubicBezTo>
                      <a:lnTo>
                        <a:pt x="0" y="226566"/>
                      </a:lnTo>
                      <a:cubicBezTo>
                        <a:pt x="0" y="101437"/>
                        <a:pt x="101437" y="0"/>
                        <a:pt x="226566" y="0"/>
                      </a:cubicBezTo>
                      <a:lnTo>
                        <a:pt x="3060331" y="0"/>
                      </a:lnTo>
                      <a:cubicBezTo>
                        <a:pt x="3185460" y="0"/>
                        <a:pt x="3286897" y="101437"/>
                        <a:pt x="3286897" y="226566"/>
                      </a:cubicBezTo>
                      <a:close/>
                    </a:path>
                  </a:pathLst>
                </a:custGeom>
                <a:grp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2302" tIns="41151" rIns="82302" bIns="41151" numCol="1" rtlCol="0" anchor="ctr" anchorCtr="0" compatLnSpc="1">
                  <a:prstTxWarp prst="textNoShape">
                    <a:avLst/>
                  </a:prstTxWarp>
                </a:bodyPr>
                <a:lstStyle/>
                <a:p>
                  <a:pPr marL="0" marR="0" lvl="0" indent="0" algn="l" defTabSz="74074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122" normalizeH="0" baseline="0" noProof="0" dirty="0">
                    <a:ln>
                      <a:noFill/>
                    </a:ln>
                    <a:solidFill>
                      <a:srgbClr val="505050">
                        <a:lumMod val="50000"/>
                      </a:srgbClr>
                    </a:solidFill>
                    <a:effectLst/>
                    <a:uLnTx/>
                    <a:uFillTx/>
                    <a:latin typeface="Segoe Light" pitchFamily="34" charset="0"/>
                    <a:ea typeface="+mn-ea"/>
                    <a:cs typeface="+mn-cs"/>
                  </a:endParaRPr>
                </a:p>
              </p:txBody>
            </p:sp>
          </p:grpSp>
          <p:sp>
            <p:nvSpPr>
              <p:cNvPr id="43" name="TextBox 42"/>
              <p:cNvSpPr txBox="1"/>
              <p:nvPr/>
            </p:nvSpPr>
            <p:spPr>
              <a:xfrm>
                <a:off x="845731" y="3845626"/>
                <a:ext cx="591509" cy="190052"/>
              </a:xfrm>
              <a:prstGeom prst="rect">
                <a:avLst/>
              </a:prstGeom>
              <a:noFill/>
            </p:spPr>
            <p:txBody>
              <a:bodyPr wrap="none" lIns="0" tIns="0" rIns="0" bIns="0"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372" b="0" i="0" u="none" strike="noStrike" kern="1200" cap="none" spc="0" normalizeH="0" baseline="0" noProof="0" dirty="0" smtClean="0">
                    <a:ln>
                      <a:noFill/>
                    </a:ln>
                    <a:solidFill>
                      <a:srgbClr val="000000"/>
                    </a:solidFill>
                    <a:effectLst/>
                    <a:uLnTx/>
                    <a:uFillTx/>
                    <a:latin typeface="Segoe UI"/>
                    <a:ea typeface="+mn-ea"/>
                    <a:cs typeface="+mn-cs"/>
                  </a:rPr>
                  <a:t>Devices</a:t>
                </a:r>
                <a:endParaRPr kumimoji="0" lang="en-US" sz="1372" b="0" i="0" u="none" strike="noStrike" kern="1200" cap="none" spc="0" normalizeH="0" baseline="0" noProof="0" dirty="0">
                  <a:ln>
                    <a:noFill/>
                  </a:ln>
                  <a:solidFill>
                    <a:srgbClr val="000000"/>
                  </a:solidFill>
                  <a:effectLst/>
                  <a:uLnTx/>
                  <a:uFillTx/>
                  <a:latin typeface="Segoe UI"/>
                  <a:ea typeface="+mn-ea"/>
                  <a:cs typeface="+mn-cs"/>
                </a:endParaRPr>
              </a:p>
            </p:txBody>
          </p:sp>
        </p:grpSp>
      </p:grpSp>
      <p:pic>
        <p:nvPicPr>
          <p:cNvPr id="44" name="Picture 43"/>
          <p:cNvPicPr>
            <a:picLocks noChangeAspect="1"/>
          </p:cNvPicPr>
          <p:nvPr/>
        </p:nvPicPr>
        <p:blipFill>
          <a:blip r:embed="rId9" cstate="print">
            <a:biLevel thresh="75000"/>
            <a:extLst>
              <a:ext uri="{28A0092B-C50C-407E-A947-70E740481C1C}">
                <a14:useLocalDpi xmlns:a14="http://schemas.microsoft.com/office/drawing/2010/main" val="0"/>
              </a:ext>
            </a:extLst>
          </a:blip>
          <a:stretch>
            <a:fillRect/>
          </a:stretch>
        </p:blipFill>
        <p:spPr>
          <a:xfrm>
            <a:off x="10042736" y="3296082"/>
            <a:ext cx="1011600" cy="1011600"/>
          </a:xfrm>
          <a:prstGeom prst="rect">
            <a:avLst/>
          </a:prstGeom>
        </p:spPr>
      </p:pic>
    </p:spTree>
    <p:extLst>
      <p:ext uri="{BB962C8B-B14F-4D97-AF65-F5344CB8AC3E}">
        <p14:creationId xmlns:p14="http://schemas.microsoft.com/office/powerpoint/2010/main" val="30395569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par>
                                <p:cTn id="13" presetID="10"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par>
                                <p:cTn id="16" presetID="10" presetClass="entr" presetSubtype="0" fill="hold"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21"/>
                                        </p:tgtEl>
                                        <p:attrNameLst>
                                          <p:attrName>style.visibility</p:attrName>
                                        </p:attrNameLst>
                                      </p:cBhvr>
                                      <p:to>
                                        <p:strVal val="visible"/>
                                      </p:to>
                                    </p:set>
                                    <p:animEffect transition="in" filter="fade">
                                      <p:cBhvr>
                                        <p:cTn id="28" dur="500"/>
                                        <p:tgtEl>
                                          <p:spTgt spid="21"/>
                                        </p:tgtEl>
                                      </p:cBhvr>
                                    </p:animEffect>
                                  </p:childTnLst>
                                </p:cTn>
                              </p:par>
                              <p:par>
                                <p:cTn id="29" presetID="10" presetClass="entr" presetSubtype="0" fill="hold" nodeType="with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fade">
                                      <p:cBhvr>
                                        <p:cTn id="31" dur="500"/>
                                        <p:tgtEl>
                                          <p:spTgt spid="5"/>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23"/>
                                        </p:tgtEl>
                                        <p:attrNameLst>
                                          <p:attrName>style.visibility</p:attrName>
                                        </p:attrNameLst>
                                      </p:cBhvr>
                                      <p:to>
                                        <p:strVal val="visible"/>
                                      </p:to>
                                    </p:set>
                                    <p:animEffect transition="in" filter="fade">
                                      <p:cBhvr>
                                        <p:cTn id="36" dur="500"/>
                                        <p:tgtEl>
                                          <p:spTgt spid="23"/>
                                        </p:tgtEl>
                                      </p:cBhvr>
                                    </p:animEffect>
                                  </p:childTnLst>
                                </p:cTn>
                              </p:par>
                              <p:par>
                                <p:cTn id="37" presetID="10" presetClass="entr" presetSubtype="0" fill="hold" nodeType="withEffect">
                                  <p:stCondLst>
                                    <p:cond delay="0"/>
                                  </p:stCondLst>
                                  <p:childTnLst>
                                    <p:set>
                                      <p:cBhvr>
                                        <p:cTn id="38" dur="1" fill="hold">
                                          <p:stCondLst>
                                            <p:cond delay="0"/>
                                          </p:stCondLst>
                                        </p:cTn>
                                        <p:tgtEl>
                                          <p:spTgt spid="44"/>
                                        </p:tgtEl>
                                        <p:attrNameLst>
                                          <p:attrName>style.visibility</p:attrName>
                                        </p:attrNameLst>
                                      </p:cBhvr>
                                      <p:to>
                                        <p:strVal val="visible"/>
                                      </p:to>
                                    </p:set>
                                    <p:animEffect transition="in" filter="fade">
                                      <p:cBhvr>
                                        <p:cTn id="39" dur="500"/>
                                        <p:tgtEl>
                                          <p:spTgt spid="44"/>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22"/>
                                        </p:tgtEl>
                                        <p:attrNameLst>
                                          <p:attrName>style.visibility</p:attrName>
                                        </p:attrNameLst>
                                      </p:cBhvr>
                                      <p:to>
                                        <p:strVal val="visible"/>
                                      </p:to>
                                    </p:set>
                                    <p:animEffect transition="in" filter="fade">
                                      <p:cBhvr>
                                        <p:cTn id="44" dur="500"/>
                                        <p:tgtEl>
                                          <p:spTgt spid="22"/>
                                        </p:tgtEl>
                                      </p:cBhvr>
                                    </p:animEffect>
                                  </p:childTnLst>
                                </p:cTn>
                              </p:par>
                              <p:par>
                                <p:cTn id="45" presetID="10" presetClass="entr" presetSubtype="0" fill="hold" nodeType="with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fade">
                                      <p:cBhvr>
                                        <p:cTn id="4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1" grpId="0" animBg="1"/>
      <p:bldP spid="22" grpId="0" animBg="1"/>
      <p:bldP spid="23"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44215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71920" y="2235200"/>
            <a:ext cx="11338278" cy="2387600"/>
          </a:xfrm>
        </p:spPr>
        <p:txBody>
          <a:bodyPr anchor="ctr">
            <a:noAutofit/>
          </a:bodyPr>
          <a:lstStyle/>
          <a:p>
            <a:pPr>
              <a:lnSpc>
                <a:spcPct val="100000"/>
              </a:lnSpc>
            </a:pPr>
            <a:r>
              <a:rPr lang="en-GB" sz="8000" dirty="0" smtClean="0">
                <a:solidFill>
                  <a:schemeClr val="bg1"/>
                </a:solidFill>
              </a:rPr>
              <a:t>DEMO – </a:t>
            </a:r>
            <a:r>
              <a:rPr lang="en-GB" sz="6000" dirty="0" smtClean="0">
                <a:solidFill>
                  <a:schemeClr val="bg1"/>
                </a:solidFill>
              </a:rPr>
              <a:t>Azure Stream Analytics</a:t>
            </a:r>
            <a:endParaRPr lang="en-GB" sz="4000" dirty="0">
              <a:solidFill>
                <a:schemeClr val="bg1"/>
              </a:solidFill>
              <a:latin typeface="Segoe UI Light" panose="020B0502040204020203" pitchFamily="34" charset="0"/>
              <a:cs typeface="Segoe UI Light" panose="020B0502040204020203" pitchFamily="34" charset="0"/>
            </a:endParaRPr>
          </a:p>
        </p:txBody>
      </p:sp>
      <p:sp>
        <p:nvSpPr>
          <p:cNvPr id="3" name="Footer Placeholder 3"/>
          <p:cNvSpPr txBox="1">
            <a:spLocks/>
          </p:cNvSpPr>
          <p:nvPr/>
        </p:nvSpPr>
        <p:spPr>
          <a:xfrm>
            <a:off x="471920" y="6067475"/>
            <a:ext cx="1932462"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smtClean="0">
                <a:ln>
                  <a:noFill/>
                </a:ln>
                <a:solidFill>
                  <a:srgbClr val="FFFFFF">
                    <a:lumMod val="85000"/>
                  </a:srgbClr>
                </a:solidFill>
                <a:effectLst/>
                <a:uLnTx/>
                <a:uFillTx/>
                <a:latin typeface="Segoe UI"/>
                <a:ea typeface="+mn-ea"/>
                <a:cs typeface="+mn-cs"/>
              </a:rPr>
              <a:t>@AmyKateNicho</a:t>
            </a:r>
            <a:endParaRPr kumimoji="0" lang="en-GB" sz="1800" b="0" i="0" u="none" strike="noStrike" kern="1200" cap="none" spc="0" normalizeH="0" baseline="0" noProof="0" dirty="0">
              <a:ln>
                <a:noFill/>
              </a:ln>
              <a:solidFill>
                <a:srgbClr val="FFFFFF">
                  <a:lumMod val="85000"/>
                </a:srgbClr>
              </a:solidFill>
              <a:effectLst/>
              <a:uLnTx/>
              <a:uFillTx/>
              <a:latin typeface="Segoe UI"/>
              <a:ea typeface="+mn-ea"/>
              <a:cs typeface="+mn-cs"/>
            </a:endParaRPr>
          </a:p>
        </p:txBody>
      </p:sp>
    </p:spTree>
    <p:extLst>
      <p:ext uri="{BB962C8B-B14F-4D97-AF65-F5344CB8AC3E}">
        <p14:creationId xmlns:p14="http://schemas.microsoft.com/office/powerpoint/2010/main" val="28764919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44215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71920" y="2235200"/>
            <a:ext cx="11338278" cy="2387600"/>
          </a:xfrm>
        </p:spPr>
        <p:txBody>
          <a:bodyPr anchor="ctr">
            <a:noAutofit/>
          </a:bodyPr>
          <a:lstStyle/>
          <a:p>
            <a:pPr>
              <a:lnSpc>
                <a:spcPct val="100000"/>
              </a:lnSpc>
            </a:pPr>
            <a:r>
              <a:rPr lang="en-GB" sz="7200" dirty="0" smtClean="0">
                <a:solidFill>
                  <a:schemeClr val="bg1"/>
                </a:solidFill>
                <a:latin typeface="Segoe UI Light" panose="020B0502040204020203" pitchFamily="34" charset="0"/>
                <a:cs typeface="Segoe UI Light" panose="020B0502040204020203" pitchFamily="34" charset="0"/>
              </a:rPr>
              <a:t>Storm on Azure</a:t>
            </a:r>
            <a:br>
              <a:rPr lang="en-GB" sz="7200" dirty="0" smtClean="0">
                <a:solidFill>
                  <a:schemeClr val="bg1"/>
                </a:solidFill>
                <a:latin typeface="Segoe UI Light" panose="020B0502040204020203" pitchFamily="34" charset="0"/>
                <a:cs typeface="Segoe UI Light" panose="020B0502040204020203" pitchFamily="34" charset="0"/>
              </a:rPr>
            </a:br>
            <a:r>
              <a:rPr lang="en-GB" sz="3200" dirty="0" smtClean="0">
                <a:solidFill>
                  <a:srgbClr val="F2F2F2"/>
                </a:solidFill>
                <a:latin typeface="Segoe UI Light" panose="020B0502040204020203" pitchFamily="34" charset="0"/>
                <a:cs typeface="Segoe UI Light" panose="020B0502040204020203" pitchFamily="34" charset="0"/>
              </a:rPr>
              <a:t>&lt;enter brief explanation here&gt;</a:t>
            </a:r>
            <a:endParaRPr lang="en-GB" sz="3200" dirty="0">
              <a:solidFill>
                <a:schemeClr val="bg1"/>
              </a:solidFill>
              <a:latin typeface="Segoe UI Light" panose="020B0502040204020203" pitchFamily="34" charset="0"/>
              <a:cs typeface="Segoe UI Light" panose="020B0502040204020203" pitchFamily="34" charset="0"/>
            </a:endParaRPr>
          </a:p>
        </p:txBody>
      </p:sp>
      <p:sp>
        <p:nvSpPr>
          <p:cNvPr id="3" name="Footer Placeholder 3"/>
          <p:cNvSpPr txBox="1">
            <a:spLocks/>
          </p:cNvSpPr>
          <p:nvPr/>
        </p:nvSpPr>
        <p:spPr>
          <a:xfrm>
            <a:off x="471920" y="6067475"/>
            <a:ext cx="1932462"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smtClean="0">
                <a:ln>
                  <a:noFill/>
                </a:ln>
                <a:solidFill>
                  <a:srgbClr val="FFFFFF">
                    <a:lumMod val="85000"/>
                  </a:srgbClr>
                </a:solidFill>
                <a:effectLst/>
                <a:uLnTx/>
                <a:uFillTx/>
                <a:latin typeface="Segoe UI"/>
                <a:ea typeface="+mn-ea"/>
                <a:cs typeface="+mn-cs"/>
              </a:rPr>
              <a:t>@AmyKateNicho</a:t>
            </a:r>
            <a:endParaRPr kumimoji="0" lang="en-GB" sz="1800" b="0" i="0" u="none" strike="noStrike" kern="1200" cap="none" spc="0" normalizeH="0" baseline="0" noProof="0" dirty="0">
              <a:ln>
                <a:noFill/>
              </a:ln>
              <a:solidFill>
                <a:srgbClr val="FFFFFF">
                  <a:lumMod val="85000"/>
                </a:srgbClr>
              </a:solidFill>
              <a:effectLst/>
              <a:uLnTx/>
              <a:uFillTx/>
              <a:latin typeface="Segoe UI"/>
              <a:ea typeface="+mn-ea"/>
              <a:cs typeface="+mn-cs"/>
            </a:endParaRPr>
          </a:p>
        </p:txBody>
      </p:sp>
      <p:sp>
        <p:nvSpPr>
          <p:cNvPr id="4" name="Rectangle 3"/>
          <p:cNvSpPr/>
          <p:nvPr/>
        </p:nvSpPr>
        <p:spPr>
          <a:xfrm>
            <a:off x="2404382" y="6067475"/>
            <a:ext cx="1473480" cy="369332"/>
          </a:xfrm>
          <a:prstGeom prst="rect">
            <a:avLst/>
          </a:prstGeom>
        </p:spPr>
        <p:txBody>
          <a:bodyPr wrap="none">
            <a:spAutoFit/>
          </a:bodyPr>
          <a:lstStyle/>
          <a:p>
            <a:pPr lvl="0">
              <a:defRPr/>
            </a:pPr>
            <a:r>
              <a:rPr lang="en-GB" dirty="0">
                <a:solidFill>
                  <a:srgbClr val="FFFFFF">
                    <a:lumMod val="85000"/>
                  </a:srgbClr>
                </a:solidFill>
              </a:rPr>
              <a:t>@</a:t>
            </a:r>
            <a:r>
              <a:rPr lang="en-GB" dirty="0" err="1">
                <a:solidFill>
                  <a:srgbClr val="FFFFFF">
                    <a:lumMod val="85000"/>
                  </a:srgbClr>
                </a:solidFill>
              </a:rPr>
              <a:t>allanSQLIS</a:t>
            </a:r>
            <a:endParaRPr lang="en-GB" dirty="0">
              <a:solidFill>
                <a:srgbClr val="FFFFFF">
                  <a:lumMod val="85000"/>
                </a:srgbClr>
              </a:solidFill>
            </a:endParaRPr>
          </a:p>
        </p:txBody>
      </p:sp>
    </p:spTree>
    <p:extLst>
      <p:ext uri="{BB962C8B-B14F-4D97-AF65-F5344CB8AC3E}">
        <p14:creationId xmlns:p14="http://schemas.microsoft.com/office/powerpoint/2010/main" val="18424128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719" y="104753"/>
            <a:ext cx="10917554" cy="1325563"/>
          </a:xfrm>
        </p:spPr>
        <p:txBody>
          <a:bodyPr>
            <a:noAutofit/>
          </a:bodyPr>
          <a:lstStyle/>
          <a:p>
            <a:r>
              <a:rPr lang="en-GB" sz="6000" dirty="0" smtClean="0">
                <a:solidFill>
                  <a:srgbClr val="442157"/>
                </a:solidFill>
                <a:ea typeface="+mj-ea"/>
                <a:cs typeface="+mj-cs"/>
              </a:rPr>
              <a:t>Storm on Azure: Architecture</a:t>
            </a:r>
            <a:endParaRPr lang="en-GB" sz="4000" dirty="0">
              <a:solidFill>
                <a:srgbClr val="442157"/>
              </a:solidFill>
              <a:ea typeface="+mj-ea"/>
              <a:cs typeface="+mj-cs"/>
            </a:endParaRPr>
          </a:p>
        </p:txBody>
      </p:sp>
      <p:pic>
        <p:nvPicPr>
          <p:cNvPr id="4" name="Picture 3"/>
          <p:cNvPicPr>
            <a:picLocks noChangeAspect="1"/>
          </p:cNvPicPr>
          <p:nvPr/>
        </p:nvPicPr>
        <p:blipFill>
          <a:blip r:embed="rId3" cstate="print">
            <a:biLevel thresh="75000"/>
            <a:extLst>
              <a:ext uri="{28A0092B-C50C-407E-A947-70E740481C1C}">
                <a14:useLocalDpi xmlns:a14="http://schemas.microsoft.com/office/drawing/2010/main" val="0"/>
              </a:ext>
            </a:extLst>
          </a:blip>
          <a:stretch>
            <a:fillRect/>
          </a:stretch>
        </p:blipFill>
        <p:spPr>
          <a:xfrm>
            <a:off x="4000457" y="1951803"/>
            <a:ext cx="1010230" cy="1010230"/>
          </a:xfrm>
          <a:prstGeom prst="rect">
            <a:avLst/>
          </a:prstGeom>
        </p:spPr>
      </p:pic>
      <p:pic>
        <p:nvPicPr>
          <p:cNvPr id="8" name="Picture 7"/>
          <p:cNvPicPr>
            <a:picLocks noChangeAspect="1"/>
          </p:cNvPicPr>
          <p:nvPr/>
        </p:nvPicPr>
        <p:blipFill>
          <a:blip r:embed="rId4" cstate="print">
            <a:biLevel thresh="75000"/>
            <a:extLst>
              <a:ext uri="{28A0092B-C50C-407E-A947-70E740481C1C}">
                <a14:useLocalDpi xmlns:a14="http://schemas.microsoft.com/office/drawing/2010/main" val="0"/>
              </a:ext>
            </a:extLst>
          </a:blip>
          <a:stretch>
            <a:fillRect/>
          </a:stretch>
        </p:blipFill>
        <p:spPr>
          <a:xfrm>
            <a:off x="4004932" y="3297452"/>
            <a:ext cx="1010230" cy="1010230"/>
          </a:xfrm>
          <a:prstGeom prst="rect">
            <a:avLst/>
          </a:prstGeom>
        </p:spPr>
      </p:pic>
      <p:sp>
        <p:nvSpPr>
          <p:cNvPr id="17" name="Freeform 16"/>
          <p:cNvSpPr/>
          <p:nvPr/>
        </p:nvSpPr>
        <p:spPr>
          <a:xfrm>
            <a:off x="1751871" y="2520176"/>
            <a:ext cx="2114091" cy="1580487"/>
          </a:xfrm>
          <a:custGeom>
            <a:avLst/>
            <a:gdLst>
              <a:gd name="connsiteX0" fmla="*/ 16086 w 1308858"/>
              <a:gd name="connsiteY0" fmla="*/ 1077902 h 1077902"/>
              <a:gd name="connsiteX1" fmla="*/ 181624 w 1308858"/>
              <a:gd name="connsiteY1" fmla="*/ 29495 h 1077902"/>
              <a:gd name="connsiteX2" fmla="*/ 1308858 w 1308858"/>
              <a:gd name="connsiteY2" fmla="*/ 392102 h 1077902"/>
            </a:gdLst>
            <a:ahLst/>
            <a:cxnLst>
              <a:cxn ang="0">
                <a:pos x="connsiteX0" y="connsiteY0"/>
              </a:cxn>
              <a:cxn ang="0">
                <a:pos x="connsiteX1" y="connsiteY1"/>
              </a:cxn>
              <a:cxn ang="0">
                <a:pos x="connsiteX2" y="connsiteY2"/>
              </a:cxn>
            </a:cxnLst>
            <a:rect l="l" t="t" r="r" b="b"/>
            <a:pathLst>
              <a:path w="1308858" h="1077902">
                <a:moveTo>
                  <a:pt x="16086" y="1077902"/>
                </a:moveTo>
                <a:cubicBezTo>
                  <a:pt x="-8876" y="610848"/>
                  <a:pt x="-33838" y="143795"/>
                  <a:pt x="181624" y="29495"/>
                </a:cubicBezTo>
                <a:cubicBezTo>
                  <a:pt x="397086" y="-84805"/>
                  <a:pt x="852972" y="153648"/>
                  <a:pt x="1308858" y="392102"/>
                </a:cubicBezTo>
              </a:path>
            </a:pathLst>
          </a:custGeom>
          <a:ln w="38100">
            <a:headEnd type="none" w="med" len="med"/>
            <a:tailEnd type="arrow" w="med" len="med"/>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04040"/>
              </a:solidFill>
              <a:effectLst/>
              <a:uLnTx/>
              <a:uFillTx/>
              <a:latin typeface="Segoe UI"/>
              <a:ea typeface="+mn-ea"/>
              <a:cs typeface="+mn-cs"/>
            </a:endParaRPr>
          </a:p>
        </p:txBody>
      </p:sp>
      <p:grpSp>
        <p:nvGrpSpPr>
          <p:cNvPr id="13" name="Group 12"/>
          <p:cNvGrpSpPr/>
          <p:nvPr/>
        </p:nvGrpSpPr>
        <p:grpSpPr>
          <a:xfrm>
            <a:off x="634851" y="4307682"/>
            <a:ext cx="2405714" cy="2122038"/>
            <a:chOff x="634851" y="4307682"/>
            <a:chExt cx="2405714" cy="2122038"/>
          </a:xfrm>
        </p:grpSpPr>
        <p:grpSp>
          <p:nvGrpSpPr>
            <p:cNvPr id="14" name="Group 13"/>
            <p:cNvGrpSpPr/>
            <p:nvPr/>
          </p:nvGrpSpPr>
          <p:grpSpPr>
            <a:xfrm>
              <a:off x="634851" y="4307682"/>
              <a:ext cx="960199" cy="970385"/>
              <a:chOff x="699313" y="2289942"/>
              <a:chExt cx="979453" cy="989843"/>
            </a:xfrm>
            <a:solidFill>
              <a:srgbClr val="A6A6A6"/>
            </a:solidFill>
          </p:grpSpPr>
          <p:sp>
            <p:nvSpPr>
              <p:cNvPr id="33" name="Freeform 34"/>
              <p:cNvSpPr>
                <a:spLocks noChangeAspect="1" noEditPoints="1"/>
              </p:cNvSpPr>
              <p:nvPr/>
            </p:nvSpPr>
            <p:spPr bwMode="auto">
              <a:xfrm>
                <a:off x="818928" y="2289942"/>
                <a:ext cx="740220" cy="728731"/>
              </a:xfrm>
              <a:custGeom>
                <a:avLst/>
                <a:gdLst>
                  <a:gd name="T0" fmla="*/ 190 w 902"/>
                  <a:gd name="T1" fmla="*/ 259 h 888"/>
                  <a:gd name="T2" fmla="*/ 190 w 902"/>
                  <a:gd name="T3" fmla="*/ 476 h 888"/>
                  <a:gd name="T4" fmla="*/ 0 w 902"/>
                  <a:gd name="T5" fmla="*/ 366 h 888"/>
                  <a:gd name="T6" fmla="*/ 0 w 902"/>
                  <a:gd name="T7" fmla="*/ 150 h 888"/>
                  <a:gd name="T8" fmla="*/ 190 w 902"/>
                  <a:gd name="T9" fmla="*/ 259 h 888"/>
                  <a:gd name="T10" fmla="*/ 238 w 902"/>
                  <a:gd name="T11" fmla="*/ 259 h 888"/>
                  <a:gd name="T12" fmla="*/ 238 w 902"/>
                  <a:gd name="T13" fmla="*/ 476 h 888"/>
                  <a:gd name="T14" fmla="*/ 428 w 902"/>
                  <a:gd name="T15" fmla="*/ 366 h 888"/>
                  <a:gd name="T16" fmla="*/ 428 w 902"/>
                  <a:gd name="T17" fmla="*/ 150 h 888"/>
                  <a:gd name="T18" fmla="*/ 238 w 902"/>
                  <a:gd name="T19" fmla="*/ 259 h 888"/>
                  <a:gd name="T20" fmla="*/ 405 w 902"/>
                  <a:gd name="T21" fmla="*/ 107 h 888"/>
                  <a:gd name="T22" fmla="*/ 214 w 902"/>
                  <a:gd name="T23" fmla="*/ 0 h 888"/>
                  <a:gd name="T24" fmla="*/ 24 w 902"/>
                  <a:gd name="T25" fmla="*/ 107 h 888"/>
                  <a:gd name="T26" fmla="*/ 214 w 902"/>
                  <a:gd name="T27" fmla="*/ 216 h 888"/>
                  <a:gd name="T28" fmla="*/ 405 w 902"/>
                  <a:gd name="T29" fmla="*/ 107 h 888"/>
                  <a:gd name="T30" fmla="*/ 476 w 902"/>
                  <a:gd name="T31" fmla="*/ 150 h 888"/>
                  <a:gd name="T32" fmla="*/ 474 w 902"/>
                  <a:gd name="T33" fmla="*/ 366 h 888"/>
                  <a:gd name="T34" fmla="*/ 664 w 902"/>
                  <a:gd name="T35" fmla="*/ 476 h 888"/>
                  <a:gd name="T36" fmla="*/ 667 w 902"/>
                  <a:gd name="T37" fmla="*/ 259 h 888"/>
                  <a:gd name="T38" fmla="*/ 476 w 902"/>
                  <a:gd name="T39" fmla="*/ 150 h 888"/>
                  <a:gd name="T40" fmla="*/ 712 w 902"/>
                  <a:gd name="T41" fmla="*/ 259 h 888"/>
                  <a:gd name="T42" fmla="*/ 712 w 902"/>
                  <a:gd name="T43" fmla="*/ 476 h 888"/>
                  <a:gd name="T44" fmla="*/ 902 w 902"/>
                  <a:gd name="T45" fmla="*/ 366 h 888"/>
                  <a:gd name="T46" fmla="*/ 902 w 902"/>
                  <a:gd name="T47" fmla="*/ 150 h 888"/>
                  <a:gd name="T48" fmla="*/ 712 w 902"/>
                  <a:gd name="T49" fmla="*/ 259 h 888"/>
                  <a:gd name="T50" fmla="*/ 879 w 902"/>
                  <a:gd name="T51" fmla="*/ 107 h 888"/>
                  <a:gd name="T52" fmla="*/ 688 w 902"/>
                  <a:gd name="T53" fmla="*/ 0 h 888"/>
                  <a:gd name="T54" fmla="*/ 500 w 902"/>
                  <a:gd name="T55" fmla="*/ 107 h 888"/>
                  <a:gd name="T56" fmla="*/ 690 w 902"/>
                  <a:gd name="T57" fmla="*/ 216 h 888"/>
                  <a:gd name="T58" fmla="*/ 879 w 902"/>
                  <a:gd name="T59" fmla="*/ 107 h 888"/>
                  <a:gd name="T60" fmla="*/ 238 w 902"/>
                  <a:gd name="T61" fmla="*/ 559 h 888"/>
                  <a:gd name="T62" fmla="*/ 238 w 902"/>
                  <a:gd name="T63" fmla="*/ 778 h 888"/>
                  <a:gd name="T64" fmla="*/ 428 w 902"/>
                  <a:gd name="T65" fmla="*/ 888 h 888"/>
                  <a:gd name="T66" fmla="*/ 428 w 902"/>
                  <a:gd name="T67" fmla="*/ 669 h 888"/>
                  <a:gd name="T68" fmla="*/ 238 w 902"/>
                  <a:gd name="T69" fmla="*/ 559 h 888"/>
                  <a:gd name="T70" fmla="*/ 476 w 902"/>
                  <a:gd name="T71" fmla="*/ 669 h 888"/>
                  <a:gd name="T72" fmla="*/ 476 w 902"/>
                  <a:gd name="T73" fmla="*/ 888 h 888"/>
                  <a:gd name="T74" fmla="*/ 664 w 902"/>
                  <a:gd name="T75" fmla="*/ 778 h 888"/>
                  <a:gd name="T76" fmla="*/ 667 w 902"/>
                  <a:gd name="T77" fmla="*/ 559 h 888"/>
                  <a:gd name="T78" fmla="*/ 476 w 902"/>
                  <a:gd name="T79" fmla="*/ 669 h 888"/>
                  <a:gd name="T80" fmla="*/ 643 w 902"/>
                  <a:gd name="T81" fmla="*/ 519 h 888"/>
                  <a:gd name="T82" fmla="*/ 452 w 902"/>
                  <a:gd name="T83" fmla="*/ 409 h 888"/>
                  <a:gd name="T84" fmla="*/ 262 w 902"/>
                  <a:gd name="T85" fmla="*/ 519 h 888"/>
                  <a:gd name="T86" fmla="*/ 452 w 902"/>
                  <a:gd name="T87" fmla="*/ 628 h 888"/>
                  <a:gd name="T88" fmla="*/ 643 w 902"/>
                  <a:gd name="T89" fmla="*/ 519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02" h="888">
                    <a:moveTo>
                      <a:pt x="190" y="259"/>
                    </a:moveTo>
                    <a:lnTo>
                      <a:pt x="190" y="476"/>
                    </a:lnTo>
                    <a:lnTo>
                      <a:pt x="0" y="366"/>
                    </a:lnTo>
                    <a:lnTo>
                      <a:pt x="0" y="150"/>
                    </a:lnTo>
                    <a:lnTo>
                      <a:pt x="190" y="259"/>
                    </a:lnTo>
                    <a:close/>
                    <a:moveTo>
                      <a:pt x="238" y="259"/>
                    </a:moveTo>
                    <a:lnTo>
                      <a:pt x="238" y="476"/>
                    </a:lnTo>
                    <a:lnTo>
                      <a:pt x="428" y="366"/>
                    </a:lnTo>
                    <a:lnTo>
                      <a:pt x="428" y="150"/>
                    </a:lnTo>
                    <a:lnTo>
                      <a:pt x="238" y="259"/>
                    </a:lnTo>
                    <a:close/>
                    <a:moveTo>
                      <a:pt x="405" y="107"/>
                    </a:moveTo>
                    <a:lnTo>
                      <a:pt x="214" y="0"/>
                    </a:lnTo>
                    <a:lnTo>
                      <a:pt x="24" y="107"/>
                    </a:lnTo>
                    <a:lnTo>
                      <a:pt x="214" y="216"/>
                    </a:lnTo>
                    <a:lnTo>
                      <a:pt x="405" y="107"/>
                    </a:lnTo>
                    <a:close/>
                    <a:moveTo>
                      <a:pt x="476" y="150"/>
                    </a:moveTo>
                    <a:lnTo>
                      <a:pt x="474" y="366"/>
                    </a:lnTo>
                    <a:lnTo>
                      <a:pt x="664" y="476"/>
                    </a:lnTo>
                    <a:lnTo>
                      <a:pt x="667" y="259"/>
                    </a:lnTo>
                    <a:lnTo>
                      <a:pt x="476" y="150"/>
                    </a:lnTo>
                    <a:close/>
                    <a:moveTo>
                      <a:pt x="712" y="259"/>
                    </a:moveTo>
                    <a:lnTo>
                      <a:pt x="712" y="476"/>
                    </a:lnTo>
                    <a:lnTo>
                      <a:pt x="902" y="366"/>
                    </a:lnTo>
                    <a:lnTo>
                      <a:pt x="902" y="150"/>
                    </a:lnTo>
                    <a:lnTo>
                      <a:pt x="712" y="259"/>
                    </a:lnTo>
                    <a:close/>
                    <a:moveTo>
                      <a:pt x="879" y="107"/>
                    </a:moveTo>
                    <a:lnTo>
                      <a:pt x="688" y="0"/>
                    </a:lnTo>
                    <a:lnTo>
                      <a:pt x="500" y="107"/>
                    </a:lnTo>
                    <a:lnTo>
                      <a:pt x="690" y="216"/>
                    </a:lnTo>
                    <a:lnTo>
                      <a:pt x="879" y="107"/>
                    </a:lnTo>
                    <a:close/>
                    <a:moveTo>
                      <a:pt x="238" y="559"/>
                    </a:moveTo>
                    <a:lnTo>
                      <a:pt x="238" y="778"/>
                    </a:lnTo>
                    <a:lnTo>
                      <a:pt x="428" y="888"/>
                    </a:lnTo>
                    <a:lnTo>
                      <a:pt x="428" y="669"/>
                    </a:lnTo>
                    <a:lnTo>
                      <a:pt x="238" y="559"/>
                    </a:lnTo>
                    <a:close/>
                    <a:moveTo>
                      <a:pt x="476" y="669"/>
                    </a:moveTo>
                    <a:lnTo>
                      <a:pt x="476" y="888"/>
                    </a:lnTo>
                    <a:lnTo>
                      <a:pt x="664" y="778"/>
                    </a:lnTo>
                    <a:lnTo>
                      <a:pt x="667" y="559"/>
                    </a:lnTo>
                    <a:lnTo>
                      <a:pt x="476" y="669"/>
                    </a:lnTo>
                    <a:close/>
                    <a:moveTo>
                      <a:pt x="643" y="519"/>
                    </a:moveTo>
                    <a:lnTo>
                      <a:pt x="452" y="409"/>
                    </a:lnTo>
                    <a:lnTo>
                      <a:pt x="262" y="519"/>
                    </a:lnTo>
                    <a:lnTo>
                      <a:pt x="452" y="628"/>
                    </a:lnTo>
                    <a:lnTo>
                      <a:pt x="643" y="519"/>
                    </a:lnTo>
                    <a:close/>
                  </a:path>
                </a:pathLst>
              </a:custGeom>
              <a:solidFill>
                <a:schemeClr val="tx1">
                  <a:lumMod val="50000"/>
                </a:schemeClr>
              </a:solidFill>
              <a:ln>
                <a:noFill/>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34" name="TextBox 33"/>
              <p:cNvSpPr txBox="1"/>
              <p:nvPr/>
            </p:nvSpPr>
            <p:spPr>
              <a:xfrm>
                <a:off x="699313" y="3085922"/>
                <a:ext cx="979453" cy="193863"/>
              </a:xfrm>
              <a:prstGeom prst="rect">
                <a:avLst/>
              </a:prstGeom>
              <a:noFill/>
            </p:spPr>
            <p:txBody>
              <a:bodyPr wrap="none" lIns="0" tIns="0" rIns="0" bIns="0"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372" b="0" i="0" u="none" strike="noStrike" kern="1200" cap="none" spc="0" normalizeH="0" baseline="0" noProof="0" dirty="0">
                    <a:ln>
                      <a:noFill/>
                    </a:ln>
                    <a:solidFill>
                      <a:srgbClr val="000000"/>
                    </a:solidFill>
                    <a:effectLst/>
                    <a:uLnTx/>
                    <a:uFillTx/>
                    <a:latin typeface="Segoe UI"/>
                    <a:ea typeface="+mn-ea"/>
                    <a:cs typeface="+mn-cs"/>
                  </a:rPr>
                  <a:t>Applications</a:t>
                </a:r>
              </a:p>
            </p:txBody>
          </p:sp>
        </p:grpSp>
        <p:grpSp>
          <p:nvGrpSpPr>
            <p:cNvPr id="16" name="Group 15"/>
            <p:cNvGrpSpPr/>
            <p:nvPr/>
          </p:nvGrpSpPr>
          <p:grpSpPr>
            <a:xfrm>
              <a:off x="1885685" y="4421484"/>
              <a:ext cx="1154880" cy="914165"/>
              <a:chOff x="702726" y="4244294"/>
              <a:chExt cx="862790" cy="666531"/>
            </a:xfrm>
          </p:grpSpPr>
          <p:sp>
            <p:nvSpPr>
              <p:cNvPr id="27" name="TextBox 26"/>
              <p:cNvSpPr txBox="1"/>
              <p:nvPr/>
            </p:nvSpPr>
            <p:spPr>
              <a:xfrm>
                <a:off x="776632" y="4720773"/>
                <a:ext cx="618987" cy="190052"/>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372" b="0" i="0" u="none" strike="noStrike" kern="1200" cap="none" spc="0" normalizeH="0" baseline="0" noProof="0" dirty="0">
                    <a:ln>
                      <a:noFill/>
                    </a:ln>
                    <a:solidFill>
                      <a:srgbClr val="000000"/>
                    </a:solidFill>
                    <a:effectLst/>
                    <a:uLnTx/>
                    <a:uFillTx/>
                    <a:latin typeface="Segoe UI"/>
                    <a:ea typeface="+mn-ea"/>
                    <a:cs typeface="+mn-cs"/>
                  </a:rPr>
                  <a:t>Sensors</a:t>
                </a:r>
              </a:p>
            </p:txBody>
          </p:sp>
          <p:grpSp>
            <p:nvGrpSpPr>
              <p:cNvPr id="28" name="Group 27"/>
              <p:cNvGrpSpPr/>
              <p:nvPr/>
            </p:nvGrpSpPr>
            <p:grpSpPr>
              <a:xfrm>
                <a:off x="702726" y="4244294"/>
                <a:ext cx="862790" cy="429878"/>
                <a:chOff x="5416547" y="3144838"/>
                <a:chExt cx="1352553" cy="565150"/>
              </a:xfrm>
              <a:solidFill>
                <a:srgbClr val="A5A5A5"/>
              </a:solidFill>
            </p:grpSpPr>
            <p:sp>
              <p:nvSpPr>
                <p:cNvPr id="29" name="Freeform 21"/>
                <p:cNvSpPr>
                  <a:spLocks/>
                </p:cNvSpPr>
                <p:nvPr/>
              </p:nvSpPr>
              <p:spPr bwMode="auto">
                <a:xfrm>
                  <a:off x="5435600" y="3144838"/>
                  <a:ext cx="1333500" cy="561975"/>
                </a:xfrm>
                <a:custGeom>
                  <a:avLst/>
                  <a:gdLst>
                    <a:gd name="T0" fmla="*/ 316 w 353"/>
                    <a:gd name="T1" fmla="*/ 100 h 147"/>
                    <a:gd name="T2" fmla="*/ 314 w 353"/>
                    <a:gd name="T3" fmla="*/ 97 h 147"/>
                    <a:gd name="T4" fmla="*/ 351 w 353"/>
                    <a:gd name="T5" fmla="*/ 74 h 147"/>
                    <a:gd name="T6" fmla="*/ 47 w 353"/>
                    <a:gd name="T7" fmla="*/ 0 h 147"/>
                    <a:gd name="T8" fmla="*/ 0 w 353"/>
                    <a:gd name="T9" fmla="*/ 16 h 147"/>
                    <a:gd name="T10" fmla="*/ 1 w 353"/>
                    <a:gd name="T11" fmla="*/ 17 h 147"/>
                    <a:gd name="T12" fmla="*/ 304 w 353"/>
                    <a:gd name="T13" fmla="*/ 98 h 147"/>
                    <a:gd name="T14" fmla="*/ 312 w 353"/>
                    <a:gd name="T15" fmla="*/ 108 h 147"/>
                    <a:gd name="T16" fmla="*/ 312 w 353"/>
                    <a:gd name="T17" fmla="*/ 144 h 147"/>
                    <a:gd name="T18" fmla="*/ 312 w 353"/>
                    <a:gd name="T19" fmla="*/ 147 h 147"/>
                    <a:gd name="T20" fmla="*/ 353 w 353"/>
                    <a:gd name="T21" fmla="*/ 77 h 147"/>
                    <a:gd name="T22" fmla="*/ 316 w 353"/>
                    <a:gd name="T23" fmla="*/ 10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3" h="147">
                      <a:moveTo>
                        <a:pt x="316" y="100"/>
                      </a:moveTo>
                      <a:cubicBezTo>
                        <a:pt x="314" y="97"/>
                        <a:pt x="314" y="97"/>
                        <a:pt x="314" y="97"/>
                      </a:cubicBezTo>
                      <a:cubicBezTo>
                        <a:pt x="351" y="74"/>
                        <a:pt x="351" y="74"/>
                        <a:pt x="351" y="74"/>
                      </a:cubicBezTo>
                      <a:cubicBezTo>
                        <a:pt x="47" y="0"/>
                        <a:pt x="47" y="0"/>
                        <a:pt x="47" y="0"/>
                      </a:cubicBezTo>
                      <a:cubicBezTo>
                        <a:pt x="0" y="16"/>
                        <a:pt x="0" y="16"/>
                        <a:pt x="0" y="16"/>
                      </a:cubicBezTo>
                      <a:cubicBezTo>
                        <a:pt x="1" y="16"/>
                        <a:pt x="1" y="16"/>
                        <a:pt x="1" y="17"/>
                      </a:cubicBezTo>
                      <a:cubicBezTo>
                        <a:pt x="304" y="98"/>
                        <a:pt x="304" y="98"/>
                        <a:pt x="304" y="98"/>
                      </a:cubicBezTo>
                      <a:cubicBezTo>
                        <a:pt x="309" y="99"/>
                        <a:pt x="312" y="104"/>
                        <a:pt x="312" y="108"/>
                      </a:cubicBezTo>
                      <a:cubicBezTo>
                        <a:pt x="312" y="144"/>
                        <a:pt x="312" y="144"/>
                        <a:pt x="312" y="144"/>
                      </a:cubicBezTo>
                      <a:cubicBezTo>
                        <a:pt x="312" y="145"/>
                        <a:pt x="312" y="146"/>
                        <a:pt x="312" y="147"/>
                      </a:cubicBezTo>
                      <a:cubicBezTo>
                        <a:pt x="347" y="128"/>
                        <a:pt x="352" y="86"/>
                        <a:pt x="353" y="77"/>
                      </a:cubicBezTo>
                      <a:lnTo>
                        <a:pt x="316" y="100"/>
                      </a:lnTo>
                      <a:close/>
                    </a:path>
                  </a:pathLst>
                </a:custGeom>
                <a:solidFill>
                  <a:schemeClr val="tx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84"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000000"/>
                    </a:solidFill>
                    <a:effectLst/>
                    <a:uLnTx/>
                    <a:uFillTx/>
                    <a:latin typeface="Segoe UI"/>
                    <a:ea typeface="+mn-ea"/>
                    <a:cs typeface="+mn-cs"/>
                  </a:endParaRPr>
                </a:p>
              </p:txBody>
            </p:sp>
            <p:sp>
              <p:nvSpPr>
                <p:cNvPr id="30" name="Freeform 22"/>
                <p:cNvSpPr>
                  <a:spLocks noEditPoints="1"/>
                </p:cNvSpPr>
                <p:nvPr/>
              </p:nvSpPr>
              <p:spPr bwMode="auto">
                <a:xfrm>
                  <a:off x="5416547" y="3216276"/>
                  <a:ext cx="1185862" cy="493712"/>
                </a:xfrm>
                <a:custGeom>
                  <a:avLst/>
                  <a:gdLst>
                    <a:gd name="T0" fmla="*/ 308 w 314"/>
                    <a:gd name="T1" fmla="*/ 82 h 129"/>
                    <a:gd name="T2" fmla="*/ 5 w 314"/>
                    <a:gd name="T3" fmla="*/ 0 h 129"/>
                    <a:gd name="T4" fmla="*/ 4 w 314"/>
                    <a:gd name="T5" fmla="*/ 0 h 129"/>
                    <a:gd name="T6" fmla="*/ 0 w 314"/>
                    <a:gd name="T7" fmla="*/ 4 h 129"/>
                    <a:gd name="T8" fmla="*/ 0 w 314"/>
                    <a:gd name="T9" fmla="*/ 40 h 129"/>
                    <a:gd name="T10" fmla="*/ 6 w 314"/>
                    <a:gd name="T11" fmla="*/ 48 h 129"/>
                    <a:gd name="T12" fmla="*/ 309 w 314"/>
                    <a:gd name="T13" fmla="*/ 129 h 129"/>
                    <a:gd name="T14" fmla="*/ 313 w 314"/>
                    <a:gd name="T15" fmla="*/ 128 h 129"/>
                    <a:gd name="T16" fmla="*/ 314 w 314"/>
                    <a:gd name="T17" fmla="*/ 125 h 129"/>
                    <a:gd name="T18" fmla="*/ 314 w 314"/>
                    <a:gd name="T19" fmla="*/ 89 h 129"/>
                    <a:gd name="T20" fmla="*/ 308 w 314"/>
                    <a:gd name="T21" fmla="*/ 82 h 129"/>
                    <a:gd name="T22" fmla="*/ 72 w 314"/>
                    <a:gd name="T23" fmla="*/ 54 h 129"/>
                    <a:gd name="T24" fmla="*/ 60 w 314"/>
                    <a:gd name="T25" fmla="*/ 39 h 129"/>
                    <a:gd name="T26" fmla="*/ 72 w 314"/>
                    <a:gd name="T27" fmla="*/ 30 h 129"/>
                    <a:gd name="T28" fmla="*/ 84 w 314"/>
                    <a:gd name="T29" fmla="*/ 45 h 129"/>
                    <a:gd name="T30" fmla="*/ 72 w 314"/>
                    <a:gd name="T31" fmla="*/ 54 h 129"/>
                    <a:gd name="T32" fmla="*/ 139 w 314"/>
                    <a:gd name="T33" fmla="*/ 72 h 129"/>
                    <a:gd name="T34" fmla="*/ 127 w 314"/>
                    <a:gd name="T35" fmla="*/ 57 h 129"/>
                    <a:gd name="T36" fmla="*/ 139 w 314"/>
                    <a:gd name="T37" fmla="*/ 48 h 129"/>
                    <a:gd name="T38" fmla="*/ 151 w 314"/>
                    <a:gd name="T39" fmla="*/ 63 h 129"/>
                    <a:gd name="T40" fmla="*/ 139 w 314"/>
                    <a:gd name="T41" fmla="*/ 72 h 129"/>
                    <a:gd name="T42" fmla="*/ 175 w 314"/>
                    <a:gd name="T43" fmla="*/ 82 h 129"/>
                    <a:gd name="T44" fmla="*/ 163 w 314"/>
                    <a:gd name="T45" fmla="*/ 66 h 129"/>
                    <a:gd name="T46" fmla="*/ 175 w 314"/>
                    <a:gd name="T47" fmla="*/ 57 h 129"/>
                    <a:gd name="T48" fmla="*/ 188 w 314"/>
                    <a:gd name="T49" fmla="*/ 73 h 129"/>
                    <a:gd name="T50" fmla="*/ 175 w 314"/>
                    <a:gd name="T51" fmla="*/ 8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14" h="129">
                      <a:moveTo>
                        <a:pt x="308" y="82"/>
                      </a:moveTo>
                      <a:cubicBezTo>
                        <a:pt x="5" y="0"/>
                        <a:pt x="5" y="0"/>
                        <a:pt x="5" y="0"/>
                      </a:cubicBezTo>
                      <a:cubicBezTo>
                        <a:pt x="5" y="0"/>
                        <a:pt x="4" y="0"/>
                        <a:pt x="4" y="0"/>
                      </a:cubicBezTo>
                      <a:cubicBezTo>
                        <a:pt x="2" y="0"/>
                        <a:pt x="0" y="2"/>
                        <a:pt x="0" y="4"/>
                      </a:cubicBezTo>
                      <a:cubicBezTo>
                        <a:pt x="0" y="40"/>
                        <a:pt x="0" y="40"/>
                        <a:pt x="0" y="40"/>
                      </a:cubicBezTo>
                      <a:cubicBezTo>
                        <a:pt x="0" y="43"/>
                        <a:pt x="3" y="47"/>
                        <a:pt x="6" y="48"/>
                      </a:cubicBezTo>
                      <a:cubicBezTo>
                        <a:pt x="309" y="129"/>
                        <a:pt x="309" y="129"/>
                        <a:pt x="309" y="129"/>
                      </a:cubicBezTo>
                      <a:cubicBezTo>
                        <a:pt x="311" y="129"/>
                        <a:pt x="312" y="129"/>
                        <a:pt x="313" y="128"/>
                      </a:cubicBezTo>
                      <a:cubicBezTo>
                        <a:pt x="314" y="127"/>
                        <a:pt x="314" y="126"/>
                        <a:pt x="314" y="125"/>
                      </a:cubicBezTo>
                      <a:cubicBezTo>
                        <a:pt x="314" y="89"/>
                        <a:pt x="314" y="89"/>
                        <a:pt x="314" y="89"/>
                      </a:cubicBezTo>
                      <a:cubicBezTo>
                        <a:pt x="314" y="86"/>
                        <a:pt x="311" y="82"/>
                        <a:pt x="308" y="82"/>
                      </a:cubicBezTo>
                      <a:close/>
                      <a:moveTo>
                        <a:pt x="72" y="54"/>
                      </a:moveTo>
                      <a:cubicBezTo>
                        <a:pt x="65" y="52"/>
                        <a:pt x="60" y="45"/>
                        <a:pt x="60" y="39"/>
                      </a:cubicBezTo>
                      <a:cubicBezTo>
                        <a:pt x="60" y="32"/>
                        <a:pt x="65" y="28"/>
                        <a:pt x="72" y="30"/>
                      </a:cubicBezTo>
                      <a:cubicBezTo>
                        <a:pt x="79" y="31"/>
                        <a:pt x="84" y="38"/>
                        <a:pt x="84" y="45"/>
                      </a:cubicBezTo>
                      <a:cubicBezTo>
                        <a:pt x="84" y="52"/>
                        <a:pt x="79" y="56"/>
                        <a:pt x="72" y="54"/>
                      </a:cubicBezTo>
                      <a:close/>
                      <a:moveTo>
                        <a:pt x="139" y="72"/>
                      </a:moveTo>
                      <a:cubicBezTo>
                        <a:pt x="132" y="70"/>
                        <a:pt x="127" y="63"/>
                        <a:pt x="127" y="57"/>
                      </a:cubicBezTo>
                      <a:cubicBezTo>
                        <a:pt x="127" y="50"/>
                        <a:pt x="132" y="46"/>
                        <a:pt x="139" y="48"/>
                      </a:cubicBezTo>
                      <a:cubicBezTo>
                        <a:pt x="146" y="49"/>
                        <a:pt x="151" y="56"/>
                        <a:pt x="151" y="63"/>
                      </a:cubicBezTo>
                      <a:cubicBezTo>
                        <a:pt x="151" y="70"/>
                        <a:pt x="146" y="74"/>
                        <a:pt x="139" y="72"/>
                      </a:cubicBezTo>
                      <a:close/>
                      <a:moveTo>
                        <a:pt x="175" y="82"/>
                      </a:moveTo>
                      <a:cubicBezTo>
                        <a:pt x="169" y="80"/>
                        <a:pt x="163" y="73"/>
                        <a:pt x="163" y="66"/>
                      </a:cubicBezTo>
                      <a:cubicBezTo>
                        <a:pt x="163" y="60"/>
                        <a:pt x="169" y="56"/>
                        <a:pt x="175" y="57"/>
                      </a:cubicBezTo>
                      <a:cubicBezTo>
                        <a:pt x="182" y="59"/>
                        <a:pt x="188" y="66"/>
                        <a:pt x="188" y="73"/>
                      </a:cubicBezTo>
                      <a:cubicBezTo>
                        <a:pt x="188" y="80"/>
                        <a:pt x="182" y="84"/>
                        <a:pt x="175" y="82"/>
                      </a:cubicBezTo>
                      <a:close/>
                    </a:path>
                  </a:pathLst>
                </a:custGeom>
                <a:solidFill>
                  <a:schemeClr val="tx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84"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000000"/>
                    </a:solidFill>
                    <a:effectLst/>
                    <a:uLnTx/>
                    <a:uFillTx/>
                    <a:latin typeface="Segoe UI"/>
                    <a:ea typeface="+mn-ea"/>
                    <a:cs typeface="+mn-cs"/>
                  </a:endParaRPr>
                </a:p>
              </p:txBody>
            </p:sp>
            <p:sp>
              <p:nvSpPr>
                <p:cNvPr id="31" name="Freeform 23"/>
                <p:cNvSpPr>
                  <a:spLocks/>
                </p:cNvSpPr>
                <p:nvPr/>
              </p:nvSpPr>
              <p:spPr bwMode="auto">
                <a:xfrm>
                  <a:off x="6046788" y="3576638"/>
                  <a:ext cx="188913" cy="117475"/>
                </a:xfrm>
                <a:custGeom>
                  <a:avLst/>
                  <a:gdLst>
                    <a:gd name="T0" fmla="*/ 0 w 119"/>
                    <a:gd name="T1" fmla="*/ 0 h 74"/>
                    <a:gd name="T2" fmla="*/ 0 w 119"/>
                    <a:gd name="T3" fmla="*/ 12 h 74"/>
                    <a:gd name="T4" fmla="*/ 88 w 119"/>
                    <a:gd name="T5" fmla="*/ 74 h 74"/>
                    <a:gd name="T6" fmla="*/ 119 w 119"/>
                    <a:gd name="T7" fmla="*/ 50 h 74"/>
                    <a:gd name="T8" fmla="*/ 43 w 119"/>
                    <a:gd name="T9" fmla="*/ 12 h 74"/>
                    <a:gd name="T10" fmla="*/ 0 w 119"/>
                    <a:gd name="T11" fmla="*/ 0 h 74"/>
                  </a:gdLst>
                  <a:ahLst/>
                  <a:cxnLst>
                    <a:cxn ang="0">
                      <a:pos x="T0" y="T1"/>
                    </a:cxn>
                    <a:cxn ang="0">
                      <a:pos x="T2" y="T3"/>
                    </a:cxn>
                    <a:cxn ang="0">
                      <a:pos x="T4" y="T5"/>
                    </a:cxn>
                    <a:cxn ang="0">
                      <a:pos x="T6" y="T7"/>
                    </a:cxn>
                    <a:cxn ang="0">
                      <a:pos x="T8" y="T9"/>
                    </a:cxn>
                    <a:cxn ang="0">
                      <a:pos x="T10" y="T11"/>
                    </a:cxn>
                  </a:cxnLst>
                  <a:rect l="0" t="0" r="r" b="b"/>
                  <a:pathLst>
                    <a:path w="119" h="74">
                      <a:moveTo>
                        <a:pt x="0" y="0"/>
                      </a:moveTo>
                      <a:lnTo>
                        <a:pt x="0" y="12"/>
                      </a:lnTo>
                      <a:lnTo>
                        <a:pt x="88" y="74"/>
                      </a:lnTo>
                      <a:lnTo>
                        <a:pt x="119" y="50"/>
                      </a:lnTo>
                      <a:lnTo>
                        <a:pt x="43" y="12"/>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84"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000000"/>
                    </a:solidFill>
                    <a:effectLst/>
                    <a:uLnTx/>
                    <a:uFillTx/>
                    <a:latin typeface="Segoe UI"/>
                    <a:ea typeface="+mn-ea"/>
                    <a:cs typeface="+mn-cs"/>
                  </a:endParaRPr>
                </a:p>
              </p:txBody>
            </p:sp>
            <p:sp>
              <p:nvSpPr>
                <p:cNvPr id="32" name="Freeform 24"/>
                <p:cNvSpPr>
                  <a:spLocks/>
                </p:cNvSpPr>
                <p:nvPr/>
              </p:nvSpPr>
              <p:spPr bwMode="auto">
                <a:xfrm>
                  <a:off x="5808663" y="3549651"/>
                  <a:ext cx="374650" cy="149225"/>
                </a:xfrm>
                <a:custGeom>
                  <a:avLst/>
                  <a:gdLst>
                    <a:gd name="T0" fmla="*/ 148 w 236"/>
                    <a:gd name="T1" fmla="*/ 31 h 94"/>
                    <a:gd name="T2" fmla="*/ 148 w 236"/>
                    <a:gd name="T3" fmla="*/ 17 h 94"/>
                    <a:gd name="T4" fmla="*/ 91 w 236"/>
                    <a:gd name="T5" fmla="*/ 0 h 94"/>
                    <a:gd name="T6" fmla="*/ 91 w 236"/>
                    <a:gd name="T7" fmla="*/ 5 h 94"/>
                    <a:gd name="T8" fmla="*/ 53 w 236"/>
                    <a:gd name="T9" fmla="*/ 7 h 94"/>
                    <a:gd name="T10" fmla="*/ 0 w 236"/>
                    <a:gd name="T11" fmla="*/ 29 h 94"/>
                    <a:gd name="T12" fmla="*/ 91 w 236"/>
                    <a:gd name="T13" fmla="*/ 12 h 94"/>
                    <a:gd name="T14" fmla="*/ 91 w 236"/>
                    <a:gd name="T15" fmla="*/ 14 h 94"/>
                    <a:gd name="T16" fmla="*/ 60 w 236"/>
                    <a:gd name="T17" fmla="*/ 19 h 94"/>
                    <a:gd name="T18" fmla="*/ 0 w 236"/>
                    <a:gd name="T19" fmla="*/ 29 h 94"/>
                    <a:gd name="T20" fmla="*/ 119 w 236"/>
                    <a:gd name="T21" fmla="*/ 63 h 94"/>
                    <a:gd name="T22" fmla="*/ 236 w 236"/>
                    <a:gd name="T23" fmla="*/ 94 h 94"/>
                    <a:gd name="T24" fmla="*/ 176 w 236"/>
                    <a:gd name="T25" fmla="*/ 50 h 94"/>
                    <a:gd name="T26" fmla="*/ 148 w 236"/>
                    <a:gd name="T27" fmla="*/ 31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6" h="94">
                      <a:moveTo>
                        <a:pt x="148" y="31"/>
                      </a:moveTo>
                      <a:lnTo>
                        <a:pt x="148" y="17"/>
                      </a:lnTo>
                      <a:lnTo>
                        <a:pt x="91" y="0"/>
                      </a:lnTo>
                      <a:lnTo>
                        <a:pt x="91" y="5"/>
                      </a:lnTo>
                      <a:lnTo>
                        <a:pt x="53" y="7"/>
                      </a:lnTo>
                      <a:lnTo>
                        <a:pt x="0" y="29"/>
                      </a:lnTo>
                      <a:lnTo>
                        <a:pt x="91" y="12"/>
                      </a:lnTo>
                      <a:lnTo>
                        <a:pt x="91" y="14"/>
                      </a:lnTo>
                      <a:lnTo>
                        <a:pt x="60" y="19"/>
                      </a:lnTo>
                      <a:lnTo>
                        <a:pt x="0" y="29"/>
                      </a:lnTo>
                      <a:lnTo>
                        <a:pt x="119" y="63"/>
                      </a:lnTo>
                      <a:lnTo>
                        <a:pt x="236" y="94"/>
                      </a:lnTo>
                      <a:lnTo>
                        <a:pt x="176" y="50"/>
                      </a:lnTo>
                      <a:lnTo>
                        <a:pt x="148" y="31"/>
                      </a:lnTo>
                      <a:close/>
                    </a:path>
                  </a:pathLst>
                </a:custGeom>
                <a:solidFill>
                  <a:schemeClr val="tx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84"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20" name="Group 19"/>
            <p:cNvGrpSpPr/>
            <p:nvPr/>
          </p:nvGrpSpPr>
          <p:grpSpPr>
            <a:xfrm>
              <a:off x="1360059" y="5472084"/>
              <a:ext cx="1051375" cy="957636"/>
              <a:chOff x="682780" y="3078042"/>
              <a:chExt cx="1051375" cy="957636"/>
            </a:xfrm>
            <a:solidFill>
              <a:schemeClr val="tx1">
                <a:lumMod val="50000"/>
              </a:schemeClr>
            </a:solidFill>
          </p:grpSpPr>
          <p:grpSp>
            <p:nvGrpSpPr>
              <p:cNvPr id="21" name="Group 20"/>
              <p:cNvGrpSpPr/>
              <p:nvPr/>
            </p:nvGrpSpPr>
            <p:grpSpPr>
              <a:xfrm>
                <a:off x="682780" y="3078042"/>
                <a:ext cx="1051375" cy="661144"/>
                <a:chOff x="681416" y="4028239"/>
                <a:chExt cx="634251" cy="379977"/>
              </a:xfrm>
              <a:grpFill/>
            </p:grpSpPr>
            <p:sp>
              <p:nvSpPr>
                <p:cNvPr id="23" name="Freeform 6"/>
                <p:cNvSpPr>
                  <a:spLocks noEditPoints="1"/>
                </p:cNvSpPr>
                <p:nvPr/>
              </p:nvSpPr>
              <p:spPr bwMode="auto">
                <a:xfrm rot="5400000">
                  <a:off x="1007591" y="4130249"/>
                  <a:ext cx="190964" cy="291561"/>
                </a:xfrm>
                <a:custGeom>
                  <a:avLst/>
                  <a:gdLst>
                    <a:gd name="T0" fmla="*/ 448 w 448"/>
                    <a:gd name="T1" fmla="*/ 0 h 684"/>
                    <a:gd name="T2" fmla="*/ 448 w 448"/>
                    <a:gd name="T3" fmla="*/ 207 h 684"/>
                    <a:gd name="T4" fmla="*/ 241 w 448"/>
                    <a:gd name="T5" fmla="*/ 207 h 684"/>
                    <a:gd name="T6" fmla="*/ 241 w 448"/>
                    <a:gd name="T7" fmla="*/ 0 h 684"/>
                    <a:gd name="T8" fmla="*/ 448 w 448"/>
                    <a:gd name="T9" fmla="*/ 0 h 684"/>
                    <a:gd name="T10" fmla="*/ 241 w 448"/>
                    <a:gd name="T11" fmla="*/ 238 h 684"/>
                    <a:gd name="T12" fmla="*/ 241 w 448"/>
                    <a:gd name="T13" fmla="*/ 446 h 684"/>
                    <a:gd name="T14" fmla="*/ 448 w 448"/>
                    <a:gd name="T15" fmla="*/ 446 h 684"/>
                    <a:gd name="T16" fmla="*/ 448 w 448"/>
                    <a:gd name="T17" fmla="*/ 238 h 684"/>
                    <a:gd name="T18" fmla="*/ 241 w 448"/>
                    <a:gd name="T19" fmla="*/ 238 h 684"/>
                    <a:gd name="T20" fmla="*/ 0 w 448"/>
                    <a:gd name="T21" fmla="*/ 0 h 684"/>
                    <a:gd name="T22" fmla="*/ 0 w 448"/>
                    <a:gd name="T23" fmla="*/ 207 h 684"/>
                    <a:gd name="T24" fmla="*/ 210 w 448"/>
                    <a:gd name="T25" fmla="*/ 207 h 684"/>
                    <a:gd name="T26" fmla="*/ 210 w 448"/>
                    <a:gd name="T27" fmla="*/ 0 h 684"/>
                    <a:gd name="T28" fmla="*/ 0 w 448"/>
                    <a:gd name="T29" fmla="*/ 0 h 684"/>
                    <a:gd name="T30" fmla="*/ 0 w 448"/>
                    <a:gd name="T31" fmla="*/ 238 h 684"/>
                    <a:gd name="T32" fmla="*/ 0 w 448"/>
                    <a:gd name="T33" fmla="*/ 446 h 684"/>
                    <a:gd name="T34" fmla="*/ 210 w 448"/>
                    <a:gd name="T35" fmla="*/ 446 h 684"/>
                    <a:gd name="T36" fmla="*/ 210 w 448"/>
                    <a:gd name="T37" fmla="*/ 238 h 684"/>
                    <a:gd name="T38" fmla="*/ 0 w 448"/>
                    <a:gd name="T39" fmla="*/ 238 h 684"/>
                    <a:gd name="T40" fmla="*/ 0 w 448"/>
                    <a:gd name="T41" fmla="*/ 477 h 684"/>
                    <a:gd name="T42" fmla="*/ 0 w 448"/>
                    <a:gd name="T43" fmla="*/ 684 h 684"/>
                    <a:gd name="T44" fmla="*/ 448 w 448"/>
                    <a:gd name="T45" fmla="*/ 684 h 684"/>
                    <a:gd name="T46" fmla="*/ 448 w 448"/>
                    <a:gd name="T47" fmla="*/ 477 h 684"/>
                    <a:gd name="T48" fmla="*/ 0 w 448"/>
                    <a:gd name="T49" fmla="*/ 477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48" h="684">
                      <a:moveTo>
                        <a:pt x="448" y="0"/>
                      </a:moveTo>
                      <a:lnTo>
                        <a:pt x="448" y="207"/>
                      </a:lnTo>
                      <a:lnTo>
                        <a:pt x="241" y="207"/>
                      </a:lnTo>
                      <a:lnTo>
                        <a:pt x="241" y="0"/>
                      </a:lnTo>
                      <a:lnTo>
                        <a:pt x="448" y="0"/>
                      </a:lnTo>
                      <a:close/>
                      <a:moveTo>
                        <a:pt x="241" y="238"/>
                      </a:moveTo>
                      <a:lnTo>
                        <a:pt x="241" y="446"/>
                      </a:lnTo>
                      <a:lnTo>
                        <a:pt x="448" y="446"/>
                      </a:lnTo>
                      <a:lnTo>
                        <a:pt x="448" y="238"/>
                      </a:lnTo>
                      <a:lnTo>
                        <a:pt x="241" y="238"/>
                      </a:lnTo>
                      <a:close/>
                      <a:moveTo>
                        <a:pt x="0" y="0"/>
                      </a:moveTo>
                      <a:lnTo>
                        <a:pt x="0" y="207"/>
                      </a:lnTo>
                      <a:lnTo>
                        <a:pt x="210" y="207"/>
                      </a:lnTo>
                      <a:lnTo>
                        <a:pt x="210" y="0"/>
                      </a:lnTo>
                      <a:lnTo>
                        <a:pt x="0" y="0"/>
                      </a:lnTo>
                      <a:close/>
                      <a:moveTo>
                        <a:pt x="0" y="238"/>
                      </a:moveTo>
                      <a:lnTo>
                        <a:pt x="0" y="446"/>
                      </a:lnTo>
                      <a:lnTo>
                        <a:pt x="210" y="446"/>
                      </a:lnTo>
                      <a:lnTo>
                        <a:pt x="210" y="238"/>
                      </a:lnTo>
                      <a:lnTo>
                        <a:pt x="0" y="238"/>
                      </a:lnTo>
                      <a:close/>
                      <a:moveTo>
                        <a:pt x="0" y="477"/>
                      </a:moveTo>
                      <a:lnTo>
                        <a:pt x="0" y="684"/>
                      </a:lnTo>
                      <a:lnTo>
                        <a:pt x="448" y="684"/>
                      </a:lnTo>
                      <a:lnTo>
                        <a:pt x="448" y="477"/>
                      </a:lnTo>
                      <a:lnTo>
                        <a:pt x="0" y="477"/>
                      </a:lnTo>
                      <a:close/>
                    </a:path>
                  </a:pathLst>
                </a:custGeom>
                <a:grpFill/>
                <a:ln>
                  <a:noFill/>
                </a:ln>
              </p:spPr>
              <p:txBody>
                <a:bodyPr vert="horz" wrap="square" lIns="91436" tIns="45719" rIns="91436" bIns="45719" numCol="1" anchor="t" anchorCtr="0" compatLnSpc="1">
                  <a:prstTxWarp prst="textNoShape">
                    <a:avLst/>
                  </a:prstTxWarp>
                </a:bodyPr>
                <a:lstStyle/>
                <a:p>
                  <a:pPr marL="0" marR="0" lvl="0" indent="0" algn="l" defTabSz="914184"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24" name="Freeform 43"/>
                <p:cNvSpPr>
                  <a:spLocks noChangeAspect="1" noEditPoints="1"/>
                </p:cNvSpPr>
                <p:nvPr/>
              </p:nvSpPr>
              <p:spPr bwMode="black">
                <a:xfrm>
                  <a:off x="681416" y="4028239"/>
                  <a:ext cx="196604" cy="378995"/>
                </a:xfrm>
                <a:custGeom>
                  <a:avLst/>
                  <a:gdLst>
                    <a:gd name="T0" fmla="*/ 544 w 602"/>
                    <a:gd name="T1" fmla="*/ 95 h 1156"/>
                    <a:gd name="T2" fmla="*/ 119 w 602"/>
                    <a:gd name="T3" fmla="*/ 1068 h 1156"/>
                    <a:gd name="T4" fmla="*/ 112 w 602"/>
                    <a:gd name="T5" fmla="*/ 1048 h 1156"/>
                    <a:gd name="T6" fmla="*/ 288 w 602"/>
                    <a:gd name="T7" fmla="*/ 1050 h 1156"/>
                    <a:gd name="T8" fmla="*/ 296 w 602"/>
                    <a:gd name="T9" fmla="*/ 1053 h 1156"/>
                    <a:gd name="T10" fmla="*/ 291 w 602"/>
                    <a:gd name="T11" fmla="*/ 1071 h 1156"/>
                    <a:gd name="T12" fmla="*/ 290 w 602"/>
                    <a:gd name="T13" fmla="*/ 1072 h 1156"/>
                    <a:gd name="T14" fmla="*/ 290 w 602"/>
                    <a:gd name="T15" fmla="*/ 1072 h 1156"/>
                    <a:gd name="T16" fmla="*/ 276 w 602"/>
                    <a:gd name="T17" fmla="*/ 1069 h 1156"/>
                    <a:gd name="T18" fmla="*/ 271 w 602"/>
                    <a:gd name="T19" fmla="*/ 1071 h 1156"/>
                    <a:gd name="T20" fmla="*/ 275 w 602"/>
                    <a:gd name="T21" fmla="*/ 1052 h 1156"/>
                    <a:gd name="T22" fmla="*/ 285 w 602"/>
                    <a:gd name="T23" fmla="*/ 1050 h 1156"/>
                    <a:gd name="T24" fmla="*/ 298 w 602"/>
                    <a:gd name="T25" fmla="*/ 1055 h 1156"/>
                    <a:gd name="T26" fmla="*/ 315 w 602"/>
                    <a:gd name="T27" fmla="*/ 1058 h 1156"/>
                    <a:gd name="T28" fmla="*/ 319 w 602"/>
                    <a:gd name="T29" fmla="*/ 1057 h 1156"/>
                    <a:gd name="T30" fmla="*/ 320 w 602"/>
                    <a:gd name="T31" fmla="*/ 1057 h 1156"/>
                    <a:gd name="T32" fmla="*/ 314 w 602"/>
                    <a:gd name="T33" fmla="*/ 1075 h 1156"/>
                    <a:gd name="T34" fmla="*/ 301 w 602"/>
                    <a:gd name="T35" fmla="*/ 1077 h 1156"/>
                    <a:gd name="T36" fmla="*/ 292 w 602"/>
                    <a:gd name="T37" fmla="*/ 1073 h 1156"/>
                    <a:gd name="T38" fmla="*/ 298 w 602"/>
                    <a:gd name="T39" fmla="*/ 1055 h 1156"/>
                    <a:gd name="T40" fmla="*/ 298 w 602"/>
                    <a:gd name="T41" fmla="*/ 1055 h 1156"/>
                    <a:gd name="T42" fmla="*/ 298 w 602"/>
                    <a:gd name="T43" fmla="*/ 1055 h 1156"/>
                    <a:gd name="T44" fmla="*/ 305 w 602"/>
                    <a:gd name="T45" fmla="*/ 1034 h 1156"/>
                    <a:gd name="T46" fmla="*/ 318 w 602"/>
                    <a:gd name="T47" fmla="*/ 1037 h 1156"/>
                    <a:gd name="T48" fmla="*/ 325 w 602"/>
                    <a:gd name="T49" fmla="*/ 1035 h 1156"/>
                    <a:gd name="T50" fmla="*/ 326 w 602"/>
                    <a:gd name="T51" fmla="*/ 1035 h 1156"/>
                    <a:gd name="T52" fmla="*/ 314 w 602"/>
                    <a:gd name="T53" fmla="*/ 1056 h 1156"/>
                    <a:gd name="T54" fmla="*/ 299 w 602"/>
                    <a:gd name="T55" fmla="*/ 1052 h 1156"/>
                    <a:gd name="T56" fmla="*/ 299 w 602"/>
                    <a:gd name="T57" fmla="*/ 1052 h 1156"/>
                    <a:gd name="T58" fmla="*/ 304 w 602"/>
                    <a:gd name="T59" fmla="*/ 1034 h 1156"/>
                    <a:gd name="T60" fmla="*/ 292 w 602"/>
                    <a:gd name="T61" fmla="*/ 1028 h 1156"/>
                    <a:gd name="T62" fmla="*/ 302 w 602"/>
                    <a:gd name="T63" fmla="*/ 1032 h 1156"/>
                    <a:gd name="T64" fmla="*/ 302 w 602"/>
                    <a:gd name="T65" fmla="*/ 1032 h 1156"/>
                    <a:gd name="T66" fmla="*/ 297 w 602"/>
                    <a:gd name="T67" fmla="*/ 1050 h 1156"/>
                    <a:gd name="T68" fmla="*/ 297 w 602"/>
                    <a:gd name="T69" fmla="*/ 1050 h 1156"/>
                    <a:gd name="T70" fmla="*/ 296 w 602"/>
                    <a:gd name="T71" fmla="*/ 1050 h 1156"/>
                    <a:gd name="T72" fmla="*/ 296 w 602"/>
                    <a:gd name="T73" fmla="*/ 1050 h 1156"/>
                    <a:gd name="T74" fmla="*/ 296 w 602"/>
                    <a:gd name="T75" fmla="*/ 1050 h 1156"/>
                    <a:gd name="T76" fmla="*/ 277 w 602"/>
                    <a:gd name="T77" fmla="*/ 1049 h 1156"/>
                    <a:gd name="T78" fmla="*/ 277 w 602"/>
                    <a:gd name="T79" fmla="*/ 1049 h 1156"/>
                    <a:gd name="T80" fmla="*/ 277 w 602"/>
                    <a:gd name="T81" fmla="*/ 1049 h 1156"/>
                    <a:gd name="T82" fmla="*/ 276 w 602"/>
                    <a:gd name="T83" fmla="*/ 1049 h 1156"/>
                    <a:gd name="T84" fmla="*/ 281 w 602"/>
                    <a:gd name="T85" fmla="*/ 1032 h 1156"/>
                    <a:gd name="T86" fmla="*/ 287 w 602"/>
                    <a:gd name="T87" fmla="*/ 1029 h 1156"/>
                    <a:gd name="T88" fmla="*/ 467 w 602"/>
                    <a:gd name="T89" fmla="*/ 1059 h 1156"/>
                    <a:gd name="T90" fmla="*/ 478 w 602"/>
                    <a:gd name="T91" fmla="*/ 1064 h 1156"/>
                    <a:gd name="T92" fmla="*/ 466 w 602"/>
                    <a:gd name="T93" fmla="*/ 1048 h 1156"/>
                    <a:gd name="T94" fmla="*/ 602 w 602"/>
                    <a:gd name="T95" fmla="*/ 1116 h 1156"/>
                    <a:gd name="T96" fmla="*/ 0 w 602"/>
                    <a:gd name="T97" fmla="*/ 40 h 1156"/>
                    <a:gd name="T98" fmla="*/ 602 w 602"/>
                    <a:gd name="T99" fmla="*/ 1116 h 1156"/>
                    <a:gd name="T100" fmla="*/ 273 w 602"/>
                    <a:gd name="T101" fmla="*/ 202 h 1156"/>
                    <a:gd name="T102" fmla="*/ 273 w 602"/>
                    <a:gd name="T103" fmla="*/ 911 h 1156"/>
                    <a:gd name="T104" fmla="*/ 462 w 602"/>
                    <a:gd name="T105" fmla="*/ 581 h 1156"/>
                    <a:gd name="T106" fmla="*/ 284 w 602"/>
                    <a:gd name="T107" fmla="*/ 391 h 1156"/>
                    <a:gd name="T108" fmla="*/ 284 w 602"/>
                    <a:gd name="T109" fmla="*/ 391 h 1156"/>
                    <a:gd name="T110" fmla="*/ 273 w 602"/>
                    <a:gd name="T111" fmla="*/ 391 h 1156"/>
                    <a:gd name="T112" fmla="*/ 462 w 602"/>
                    <a:gd name="T113" fmla="*/ 911 h 1156"/>
                    <a:gd name="T114" fmla="*/ 462 w 602"/>
                    <a:gd name="T115" fmla="*/ 379 h 1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02" h="1156">
                      <a:moveTo>
                        <a:pt x="54" y="95"/>
                      </a:moveTo>
                      <a:cubicBezTo>
                        <a:pt x="54" y="367"/>
                        <a:pt x="54" y="639"/>
                        <a:pt x="54" y="911"/>
                      </a:cubicBezTo>
                      <a:cubicBezTo>
                        <a:pt x="217" y="911"/>
                        <a:pt x="381" y="911"/>
                        <a:pt x="544" y="911"/>
                      </a:cubicBezTo>
                      <a:cubicBezTo>
                        <a:pt x="544" y="639"/>
                        <a:pt x="544" y="367"/>
                        <a:pt x="544" y="95"/>
                      </a:cubicBezTo>
                      <a:cubicBezTo>
                        <a:pt x="381" y="95"/>
                        <a:pt x="217" y="95"/>
                        <a:pt x="54" y="95"/>
                      </a:cubicBezTo>
                      <a:close/>
                      <a:moveTo>
                        <a:pt x="112" y="1053"/>
                      </a:moveTo>
                      <a:cubicBezTo>
                        <a:pt x="126" y="1068"/>
                        <a:pt x="126" y="1068"/>
                        <a:pt x="126" y="1068"/>
                      </a:cubicBezTo>
                      <a:cubicBezTo>
                        <a:pt x="119" y="1068"/>
                        <a:pt x="119" y="1068"/>
                        <a:pt x="119" y="1068"/>
                      </a:cubicBezTo>
                      <a:cubicBezTo>
                        <a:pt x="103" y="1050"/>
                        <a:pt x="103" y="1050"/>
                        <a:pt x="103" y="1050"/>
                      </a:cubicBezTo>
                      <a:cubicBezTo>
                        <a:pt x="119" y="1034"/>
                        <a:pt x="119" y="1034"/>
                        <a:pt x="119" y="1034"/>
                      </a:cubicBezTo>
                      <a:cubicBezTo>
                        <a:pt x="126" y="1034"/>
                        <a:pt x="126" y="1034"/>
                        <a:pt x="126" y="1034"/>
                      </a:cubicBezTo>
                      <a:cubicBezTo>
                        <a:pt x="112" y="1048"/>
                        <a:pt x="112" y="1048"/>
                        <a:pt x="112" y="1048"/>
                      </a:cubicBezTo>
                      <a:cubicBezTo>
                        <a:pt x="137" y="1048"/>
                        <a:pt x="137" y="1048"/>
                        <a:pt x="137" y="1048"/>
                      </a:cubicBezTo>
                      <a:cubicBezTo>
                        <a:pt x="137" y="1053"/>
                        <a:pt x="137" y="1053"/>
                        <a:pt x="137" y="1053"/>
                      </a:cubicBezTo>
                      <a:lnTo>
                        <a:pt x="112" y="1053"/>
                      </a:lnTo>
                      <a:close/>
                      <a:moveTo>
                        <a:pt x="288" y="1050"/>
                      </a:moveTo>
                      <a:cubicBezTo>
                        <a:pt x="291" y="1050"/>
                        <a:pt x="294" y="1052"/>
                        <a:pt x="296" y="1053"/>
                      </a:cubicBezTo>
                      <a:cubicBezTo>
                        <a:pt x="296" y="1053"/>
                        <a:pt x="296" y="1053"/>
                        <a:pt x="296" y="1053"/>
                      </a:cubicBezTo>
                      <a:cubicBezTo>
                        <a:pt x="296" y="1053"/>
                        <a:pt x="296" y="1053"/>
                        <a:pt x="296" y="1053"/>
                      </a:cubicBezTo>
                      <a:cubicBezTo>
                        <a:pt x="296" y="1053"/>
                        <a:pt x="296" y="1053"/>
                        <a:pt x="296" y="1053"/>
                      </a:cubicBezTo>
                      <a:cubicBezTo>
                        <a:pt x="296" y="1053"/>
                        <a:pt x="296" y="1053"/>
                        <a:pt x="296" y="1053"/>
                      </a:cubicBezTo>
                      <a:cubicBezTo>
                        <a:pt x="296" y="1054"/>
                        <a:pt x="296" y="1054"/>
                        <a:pt x="296" y="1054"/>
                      </a:cubicBezTo>
                      <a:cubicBezTo>
                        <a:pt x="296" y="1054"/>
                        <a:pt x="291" y="1071"/>
                        <a:pt x="291" y="1072"/>
                      </a:cubicBezTo>
                      <a:cubicBezTo>
                        <a:pt x="291" y="1071"/>
                        <a:pt x="291" y="1071"/>
                        <a:pt x="291" y="1071"/>
                      </a:cubicBezTo>
                      <a:cubicBezTo>
                        <a:pt x="291" y="1072"/>
                        <a:pt x="291" y="1072"/>
                        <a:pt x="291"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89" y="1071"/>
                        <a:pt x="288" y="1071"/>
                        <a:pt x="286" y="1070"/>
                      </a:cubicBezTo>
                      <a:cubicBezTo>
                        <a:pt x="285" y="1069"/>
                        <a:pt x="285" y="1069"/>
                        <a:pt x="284" y="1069"/>
                      </a:cubicBezTo>
                      <a:cubicBezTo>
                        <a:pt x="283" y="1069"/>
                        <a:pt x="281" y="1069"/>
                        <a:pt x="280" y="1069"/>
                      </a:cubicBezTo>
                      <a:cubicBezTo>
                        <a:pt x="279" y="1069"/>
                        <a:pt x="278" y="1069"/>
                        <a:pt x="276" y="1069"/>
                      </a:cubicBezTo>
                      <a:cubicBezTo>
                        <a:pt x="274" y="1069"/>
                        <a:pt x="273" y="1070"/>
                        <a:pt x="271" y="1071"/>
                      </a:cubicBezTo>
                      <a:cubicBezTo>
                        <a:pt x="271" y="1071"/>
                        <a:pt x="271" y="1071"/>
                        <a:pt x="271" y="1071"/>
                      </a:cubicBezTo>
                      <a:cubicBezTo>
                        <a:pt x="271" y="1071"/>
                        <a:pt x="271" y="1071"/>
                        <a:pt x="271" y="1071"/>
                      </a:cubicBezTo>
                      <a:cubicBezTo>
                        <a:pt x="271" y="1071"/>
                        <a:pt x="271" y="1071"/>
                        <a:pt x="271" y="1071"/>
                      </a:cubicBezTo>
                      <a:cubicBezTo>
                        <a:pt x="270" y="1070"/>
                        <a:pt x="270" y="1070"/>
                        <a:pt x="270" y="1070"/>
                      </a:cubicBezTo>
                      <a:cubicBezTo>
                        <a:pt x="270" y="1070"/>
                        <a:pt x="270" y="1070"/>
                        <a:pt x="270" y="1070"/>
                      </a:cubicBezTo>
                      <a:cubicBezTo>
                        <a:pt x="275" y="1052"/>
                        <a:pt x="275" y="1052"/>
                        <a:pt x="275" y="1052"/>
                      </a:cubicBezTo>
                      <a:cubicBezTo>
                        <a:pt x="275" y="1052"/>
                        <a:pt x="275" y="1052"/>
                        <a:pt x="275" y="1052"/>
                      </a:cubicBezTo>
                      <a:cubicBezTo>
                        <a:pt x="275" y="1052"/>
                        <a:pt x="275" y="1052"/>
                        <a:pt x="275" y="1052"/>
                      </a:cubicBezTo>
                      <a:cubicBezTo>
                        <a:pt x="277" y="1051"/>
                        <a:pt x="278" y="1051"/>
                        <a:pt x="279" y="1051"/>
                      </a:cubicBezTo>
                      <a:cubicBezTo>
                        <a:pt x="280" y="1050"/>
                        <a:pt x="281" y="1050"/>
                        <a:pt x="282" y="1050"/>
                      </a:cubicBezTo>
                      <a:cubicBezTo>
                        <a:pt x="283" y="1050"/>
                        <a:pt x="284" y="1050"/>
                        <a:pt x="285" y="1050"/>
                      </a:cubicBezTo>
                      <a:cubicBezTo>
                        <a:pt x="286" y="1050"/>
                        <a:pt x="287" y="1050"/>
                        <a:pt x="288" y="1050"/>
                      </a:cubicBezTo>
                      <a:close/>
                      <a:moveTo>
                        <a:pt x="298" y="1055"/>
                      </a:moveTo>
                      <a:cubicBezTo>
                        <a:pt x="298" y="1055"/>
                        <a:pt x="298" y="1055"/>
                        <a:pt x="298" y="1055"/>
                      </a:cubicBezTo>
                      <a:cubicBezTo>
                        <a:pt x="298" y="1055"/>
                        <a:pt x="298" y="1055"/>
                        <a:pt x="298" y="1055"/>
                      </a:cubicBezTo>
                      <a:cubicBezTo>
                        <a:pt x="300" y="1056"/>
                        <a:pt x="301" y="1056"/>
                        <a:pt x="302" y="1057"/>
                      </a:cubicBezTo>
                      <a:cubicBezTo>
                        <a:pt x="303" y="1058"/>
                        <a:pt x="305" y="1058"/>
                        <a:pt x="306" y="1058"/>
                      </a:cubicBezTo>
                      <a:cubicBezTo>
                        <a:pt x="308" y="1058"/>
                        <a:pt x="310" y="1058"/>
                        <a:pt x="312" y="1058"/>
                      </a:cubicBezTo>
                      <a:cubicBezTo>
                        <a:pt x="313" y="1058"/>
                        <a:pt x="314" y="1058"/>
                        <a:pt x="315" y="1058"/>
                      </a:cubicBezTo>
                      <a:cubicBezTo>
                        <a:pt x="316" y="1057"/>
                        <a:pt x="317" y="1057"/>
                        <a:pt x="319" y="1056"/>
                      </a:cubicBezTo>
                      <a:cubicBezTo>
                        <a:pt x="319" y="1056"/>
                        <a:pt x="319" y="1057"/>
                        <a:pt x="319" y="1057"/>
                      </a:cubicBezTo>
                      <a:cubicBezTo>
                        <a:pt x="319" y="1057"/>
                        <a:pt x="319" y="1057"/>
                        <a:pt x="319" y="1057"/>
                      </a:cubicBezTo>
                      <a:cubicBezTo>
                        <a:pt x="319" y="1057"/>
                        <a:pt x="319" y="1057"/>
                        <a:pt x="319" y="1057"/>
                      </a:cubicBezTo>
                      <a:cubicBezTo>
                        <a:pt x="319" y="1057"/>
                        <a:pt x="319" y="1057"/>
                        <a:pt x="319" y="1057"/>
                      </a:cubicBezTo>
                      <a:cubicBezTo>
                        <a:pt x="319" y="1057"/>
                        <a:pt x="320" y="1057"/>
                        <a:pt x="320" y="1057"/>
                      </a:cubicBezTo>
                      <a:cubicBezTo>
                        <a:pt x="320" y="1057"/>
                        <a:pt x="320" y="1057"/>
                        <a:pt x="320" y="1057"/>
                      </a:cubicBezTo>
                      <a:cubicBezTo>
                        <a:pt x="320" y="1057"/>
                        <a:pt x="320" y="1057"/>
                        <a:pt x="320" y="1057"/>
                      </a:cubicBezTo>
                      <a:cubicBezTo>
                        <a:pt x="320" y="1057"/>
                        <a:pt x="320" y="1057"/>
                        <a:pt x="320" y="1057"/>
                      </a:cubicBezTo>
                      <a:cubicBezTo>
                        <a:pt x="320" y="1057"/>
                        <a:pt x="315" y="1075"/>
                        <a:pt x="315" y="1075"/>
                      </a:cubicBezTo>
                      <a:cubicBezTo>
                        <a:pt x="314" y="1075"/>
                        <a:pt x="314" y="1075"/>
                        <a:pt x="314" y="1075"/>
                      </a:cubicBezTo>
                      <a:cubicBezTo>
                        <a:pt x="314" y="1075"/>
                        <a:pt x="314" y="1075"/>
                        <a:pt x="314" y="1075"/>
                      </a:cubicBezTo>
                      <a:cubicBezTo>
                        <a:pt x="313" y="1076"/>
                        <a:pt x="312" y="1076"/>
                        <a:pt x="311" y="1076"/>
                      </a:cubicBezTo>
                      <a:cubicBezTo>
                        <a:pt x="309" y="1077"/>
                        <a:pt x="308" y="1077"/>
                        <a:pt x="307" y="1077"/>
                      </a:cubicBezTo>
                      <a:cubicBezTo>
                        <a:pt x="306" y="1077"/>
                        <a:pt x="305" y="1077"/>
                        <a:pt x="304" y="1077"/>
                      </a:cubicBezTo>
                      <a:cubicBezTo>
                        <a:pt x="303" y="1077"/>
                        <a:pt x="302" y="1077"/>
                        <a:pt x="301" y="1077"/>
                      </a:cubicBezTo>
                      <a:cubicBezTo>
                        <a:pt x="300" y="1077"/>
                        <a:pt x="300" y="1077"/>
                        <a:pt x="299" y="1077"/>
                      </a:cubicBezTo>
                      <a:cubicBezTo>
                        <a:pt x="298" y="1076"/>
                        <a:pt x="297" y="1076"/>
                        <a:pt x="297" y="1076"/>
                      </a:cubicBezTo>
                      <a:cubicBezTo>
                        <a:pt x="295" y="1075"/>
                        <a:pt x="294" y="1075"/>
                        <a:pt x="293" y="1074"/>
                      </a:cubicBezTo>
                      <a:cubicBezTo>
                        <a:pt x="293" y="1074"/>
                        <a:pt x="292" y="1073"/>
                        <a:pt x="292" y="1073"/>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lose/>
                      <a:moveTo>
                        <a:pt x="305" y="1034"/>
                      </a:moveTo>
                      <a:cubicBezTo>
                        <a:pt x="306" y="1034"/>
                        <a:pt x="307" y="1035"/>
                        <a:pt x="308" y="1036"/>
                      </a:cubicBezTo>
                      <a:cubicBezTo>
                        <a:pt x="310" y="1036"/>
                        <a:pt x="311" y="1037"/>
                        <a:pt x="313" y="1037"/>
                      </a:cubicBezTo>
                      <a:cubicBezTo>
                        <a:pt x="313" y="1037"/>
                        <a:pt x="314" y="1037"/>
                        <a:pt x="315" y="1037"/>
                      </a:cubicBezTo>
                      <a:cubicBezTo>
                        <a:pt x="316" y="1037"/>
                        <a:pt x="317" y="1037"/>
                        <a:pt x="318" y="1037"/>
                      </a:cubicBezTo>
                      <a:cubicBezTo>
                        <a:pt x="319" y="1037"/>
                        <a:pt x="320" y="1036"/>
                        <a:pt x="321" y="1036"/>
                      </a:cubicBezTo>
                      <a:cubicBezTo>
                        <a:pt x="322" y="1036"/>
                        <a:pt x="324" y="1035"/>
                        <a:pt x="325" y="1035"/>
                      </a:cubicBezTo>
                      <a:cubicBezTo>
                        <a:pt x="325" y="1035"/>
                        <a:pt x="325" y="1035"/>
                        <a:pt x="325" y="1035"/>
                      </a:cubicBezTo>
                      <a:cubicBezTo>
                        <a:pt x="325" y="1035"/>
                        <a:pt x="325" y="1035"/>
                        <a:pt x="325" y="1035"/>
                      </a:cubicBezTo>
                      <a:cubicBezTo>
                        <a:pt x="325" y="1035"/>
                        <a:pt x="325" y="1035"/>
                        <a:pt x="325" y="1035"/>
                      </a:cubicBezTo>
                      <a:cubicBezTo>
                        <a:pt x="325" y="1035"/>
                        <a:pt x="326" y="1035"/>
                        <a:pt x="326" y="1035"/>
                      </a:cubicBezTo>
                      <a:cubicBezTo>
                        <a:pt x="326" y="1035"/>
                        <a:pt x="326" y="1035"/>
                        <a:pt x="326" y="1035"/>
                      </a:cubicBezTo>
                      <a:cubicBezTo>
                        <a:pt x="326" y="1035"/>
                        <a:pt x="326" y="1035"/>
                        <a:pt x="326" y="1035"/>
                      </a:cubicBezTo>
                      <a:cubicBezTo>
                        <a:pt x="326" y="1035"/>
                        <a:pt x="321" y="1054"/>
                        <a:pt x="321" y="1054"/>
                      </a:cubicBezTo>
                      <a:cubicBezTo>
                        <a:pt x="321" y="1054"/>
                        <a:pt x="320" y="1054"/>
                        <a:pt x="320" y="1054"/>
                      </a:cubicBezTo>
                      <a:cubicBezTo>
                        <a:pt x="320" y="1054"/>
                        <a:pt x="320" y="1054"/>
                        <a:pt x="320" y="1054"/>
                      </a:cubicBezTo>
                      <a:cubicBezTo>
                        <a:pt x="318" y="1055"/>
                        <a:pt x="316" y="1055"/>
                        <a:pt x="314" y="1056"/>
                      </a:cubicBezTo>
                      <a:cubicBezTo>
                        <a:pt x="313" y="1056"/>
                        <a:pt x="311" y="1056"/>
                        <a:pt x="310" y="1056"/>
                      </a:cubicBezTo>
                      <a:cubicBezTo>
                        <a:pt x="308" y="1056"/>
                        <a:pt x="307" y="1056"/>
                        <a:pt x="306" y="1056"/>
                      </a:cubicBezTo>
                      <a:cubicBezTo>
                        <a:pt x="304" y="1055"/>
                        <a:pt x="302" y="1054"/>
                        <a:pt x="300" y="1053"/>
                      </a:cubicBezTo>
                      <a:cubicBezTo>
                        <a:pt x="300" y="1053"/>
                        <a:pt x="299" y="1053"/>
                        <a:pt x="299" y="1052"/>
                      </a:cubicBezTo>
                      <a:cubicBezTo>
                        <a:pt x="299" y="1052"/>
                        <a:pt x="299" y="1052"/>
                        <a:pt x="299" y="1052"/>
                      </a:cubicBezTo>
                      <a:cubicBezTo>
                        <a:pt x="299" y="1052"/>
                        <a:pt x="299" y="1052"/>
                        <a:pt x="299" y="1052"/>
                      </a:cubicBezTo>
                      <a:cubicBezTo>
                        <a:pt x="299" y="1052"/>
                        <a:pt x="299" y="1052"/>
                        <a:pt x="299" y="1052"/>
                      </a:cubicBezTo>
                      <a:cubicBezTo>
                        <a:pt x="299" y="1052"/>
                        <a:pt x="299" y="1052"/>
                        <a:pt x="299" y="1052"/>
                      </a:cubicBezTo>
                      <a:cubicBezTo>
                        <a:pt x="299" y="1052"/>
                        <a:pt x="304" y="1034"/>
                        <a:pt x="304" y="1034"/>
                      </a:cubicBezTo>
                      <a:cubicBezTo>
                        <a:pt x="304" y="1034"/>
                        <a:pt x="304" y="1034"/>
                        <a:pt x="304" y="1034"/>
                      </a:cubicBezTo>
                      <a:cubicBezTo>
                        <a:pt x="304" y="1034"/>
                        <a:pt x="304" y="1034"/>
                        <a:pt x="304" y="1034"/>
                      </a:cubicBezTo>
                      <a:cubicBezTo>
                        <a:pt x="304" y="1034"/>
                        <a:pt x="304" y="1034"/>
                        <a:pt x="304" y="1034"/>
                      </a:cubicBezTo>
                      <a:cubicBezTo>
                        <a:pt x="304" y="1034"/>
                        <a:pt x="304" y="1034"/>
                        <a:pt x="304" y="1034"/>
                      </a:cubicBezTo>
                      <a:cubicBezTo>
                        <a:pt x="304" y="1034"/>
                        <a:pt x="304" y="1034"/>
                        <a:pt x="304" y="1034"/>
                      </a:cubicBezTo>
                      <a:cubicBezTo>
                        <a:pt x="304" y="1033"/>
                        <a:pt x="304" y="1033"/>
                        <a:pt x="305" y="1034"/>
                      </a:cubicBezTo>
                      <a:close/>
                      <a:moveTo>
                        <a:pt x="292" y="1028"/>
                      </a:moveTo>
                      <a:cubicBezTo>
                        <a:pt x="295" y="1028"/>
                        <a:pt x="297" y="1029"/>
                        <a:pt x="299" y="1030"/>
                      </a:cubicBezTo>
                      <a:cubicBezTo>
                        <a:pt x="299" y="1030"/>
                        <a:pt x="299" y="1030"/>
                        <a:pt x="299" y="1030"/>
                      </a:cubicBezTo>
                      <a:cubicBezTo>
                        <a:pt x="300" y="1030"/>
                        <a:pt x="301" y="1031"/>
                        <a:pt x="302" y="1032"/>
                      </a:cubicBezTo>
                      <a:cubicBezTo>
                        <a:pt x="302" y="1032"/>
                        <a:pt x="302" y="1032"/>
                        <a:pt x="302" y="1032"/>
                      </a:cubicBezTo>
                      <a:cubicBezTo>
                        <a:pt x="302" y="1032"/>
                        <a:pt x="302" y="1032"/>
                        <a:pt x="302" y="1032"/>
                      </a:cubicBezTo>
                      <a:cubicBezTo>
                        <a:pt x="302" y="1032"/>
                        <a:pt x="302" y="1032"/>
                        <a:pt x="302" y="1032"/>
                      </a:cubicBezTo>
                      <a:cubicBezTo>
                        <a:pt x="302" y="1032"/>
                        <a:pt x="302" y="1032"/>
                        <a:pt x="302" y="1032"/>
                      </a:cubicBezTo>
                      <a:cubicBezTo>
                        <a:pt x="302" y="1032"/>
                        <a:pt x="302" y="1032"/>
                        <a:pt x="302" y="1032"/>
                      </a:cubicBezTo>
                      <a:cubicBezTo>
                        <a:pt x="302" y="1033"/>
                        <a:pt x="302" y="1033"/>
                        <a:pt x="302" y="1033"/>
                      </a:cubicBezTo>
                      <a:cubicBezTo>
                        <a:pt x="300" y="1039"/>
                        <a:pt x="300" y="1039"/>
                        <a:pt x="300" y="1039"/>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5" y="1049"/>
                        <a:pt x="294" y="1049"/>
                        <a:pt x="292" y="1048"/>
                      </a:cubicBezTo>
                      <a:cubicBezTo>
                        <a:pt x="291" y="1048"/>
                        <a:pt x="290" y="1047"/>
                        <a:pt x="288" y="1047"/>
                      </a:cubicBezTo>
                      <a:cubicBezTo>
                        <a:pt x="285" y="1047"/>
                        <a:pt x="281" y="1047"/>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6" y="1049"/>
                        <a:pt x="276" y="1049"/>
                        <a:pt x="276" y="1049"/>
                      </a:cubicBezTo>
                      <a:cubicBezTo>
                        <a:pt x="276" y="1049"/>
                        <a:pt x="276" y="1049"/>
                        <a:pt x="276" y="1049"/>
                      </a:cubicBezTo>
                      <a:cubicBezTo>
                        <a:pt x="276" y="1049"/>
                        <a:pt x="276" y="1049"/>
                        <a:pt x="276" y="1049"/>
                      </a:cubicBezTo>
                      <a:cubicBezTo>
                        <a:pt x="276" y="1049"/>
                        <a:pt x="276" y="1049"/>
                        <a:pt x="276" y="1049"/>
                      </a:cubicBezTo>
                      <a:cubicBezTo>
                        <a:pt x="276" y="1049"/>
                        <a:pt x="276" y="1049"/>
                        <a:pt x="276" y="1049"/>
                      </a:cubicBezTo>
                      <a:cubicBezTo>
                        <a:pt x="276" y="1049"/>
                        <a:pt x="276" y="1049"/>
                        <a:pt x="276" y="1049"/>
                      </a:cubicBezTo>
                      <a:cubicBezTo>
                        <a:pt x="281" y="1032"/>
                        <a:pt x="281" y="1032"/>
                        <a:pt x="281" y="1032"/>
                      </a:cubicBezTo>
                      <a:cubicBezTo>
                        <a:pt x="281" y="1031"/>
                        <a:pt x="281" y="1031"/>
                        <a:pt x="281" y="1031"/>
                      </a:cubicBezTo>
                      <a:cubicBezTo>
                        <a:pt x="281" y="1030"/>
                        <a:pt x="282" y="1030"/>
                        <a:pt x="282" y="1030"/>
                      </a:cubicBezTo>
                      <a:cubicBezTo>
                        <a:pt x="282" y="1030"/>
                        <a:pt x="282" y="1030"/>
                        <a:pt x="282" y="1030"/>
                      </a:cubicBezTo>
                      <a:cubicBezTo>
                        <a:pt x="284" y="1030"/>
                        <a:pt x="286" y="1029"/>
                        <a:pt x="287" y="1029"/>
                      </a:cubicBezTo>
                      <a:cubicBezTo>
                        <a:pt x="289" y="1028"/>
                        <a:pt x="291" y="1028"/>
                        <a:pt x="292" y="1028"/>
                      </a:cubicBezTo>
                      <a:close/>
                      <a:moveTo>
                        <a:pt x="478" y="1033"/>
                      </a:moveTo>
                      <a:cubicBezTo>
                        <a:pt x="469" y="1033"/>
                        <a:pt x="462" y="1040"/>
                        <a:pt x="462" y="1048"/>
                      </a:cubicBezTo>
                      <a:cubicBezTo>
                        <a:pt x="462" y="1052"/>
                        <a:pt x="464" y="1056"/>
                        <a:pt x="467" y="1059"/>
                      </a:cubicBezTo>
                      <a:cubicBezTo>
                        <a:pt x="460" y="1068"/>
                        <a:pt x="460" y="1068"/>
                        <a:pt x="460" y="1068"/>
                      </a:cubicBezTo>
                      <a:cubicBezTo>
                        <a:pt x="463" y="1070"/>
                        <a:pt x="463" y="1070"/>
                        <a:pt x="463" y="1070"/>
                      </a:cubicBezTo>
                      <a:cubicBezTo>
                        <a:pt x="470" y="1061"/>
                        <a:pt x="470" y="1061"/>
                        <a:pt x="470" y="1061"/>
                      </a:cubicBezTo>
                      <a:cubicBezTo>
                        <a:pt x="472" y="1063"/>
                        <a:pt x="475" y="1064"/>
                        <a:pt x="478" y="1064"/>
                      </a:cubicBezTo>
                      <a:cubicBezTo>
                        <a:pt x="486" y="1064"/>
                        <a:pt x="493" y="1057"/>
                        <a:pt x="493" y="1048"/>
                      </a:cubicBezTo>
                      <a:cubicBezTo>
                        <a:pt x="493" y="1040"/>
                        <a:pt x="486" y="1033"/>
                        <a:pt x="478" y="1033"/>
                      </a:cubicBezTo>
                      <a:close/>
                      <a:moveTo>
                        <a:pt x="478" y="1060"/>
                      </a:moveTo>
                      <a:cubicBezTo>
                        <a:pt x="471" y="1060"/>
                        <a:pt x="466" y="1055"/>
                        <a:pt x="466" y="1048"/>
                      </a:cubicBezTo>
                      <a:cubicBezTo>
                        <a:pt x="466" y="1042"/>
                        <a:pt x="471" y="1037"/>
                        <a:pt x="478" y="1037"/>
                      </a:cubicBezTo>
                      <a:cubicBezTo>
                        <a:pt x="484" y="1037"/>
                        <a:pt x="489" y="1042"/>
                        <a:pt x="489" y="1048"/>
                      </a:cubicBezTo>
                      <a:cubicBezTo>
                        <a:pt x="489" y="1055"/>
                        <a:pt x="484" y="1060"/>
                        <a:pt x="478" y="1060"/>
                      </a:cubicBezTo>
                      <a:close/>
                      <a:moveTo>
                        <a:pt x="602" y="1116"/>
                      </a:moveTo>
                      <a:cubicBezTo>
                        <a:pt x="602" y="1139"/>
                        <a:pt x="584" y="1156"/>
                        <a:pt x="562" y="1156"/>
                      </a:cubicBezTo>
                      <a:cubicBezTo>
                        <a:pt x="40" y="1156"/>
                        <a:pt x="40" y="1156"/>
                        <a:pt x="40" y="1156"/>
                      </a:cubicBezTo>
                      <a:cubicBezTo>
                        <a:pt x="18" y="1156"/>
                        <a:pt x="0" y="1139"/>
                        <a:pt x="0" y="1116"/>
                      </a:cubicBezTo>
                      <a:cubicBezTo>
                        <a:pt x="0" y="40"/>
                        <a:pt x="0" y="40"/>
                        <a:pt x="0" y="40"/>
                      </a:cubicBezTo>
                      <a:cubicBezTo>
                        <a:pt x="0" y="18"/>
                        <a:pt x="18" y="0"/>
                        <a:pt x="40" y="0"/>
                      </a:cubicBezTo>
                      <a:cubicBezTo>
                        <a:pt x="562" y="0"/>
                        <a:pt x="562" y="0"/>
                        <a:pt x="562" y="0"/>
                      </a:cubicBezTo>
                      <a:cubicBezTo>
                        <a:pt x="584" y="0"/>
                        <a:pt x="602" y="18"/>
                        <a:pt x="602" y="40"/>
                      </a:cubicBezTo>
                      <a:lnTo>
                        <a:pt x="602" y="1116"/>
                      </a:lnTo>
                      <a:close/>
                      <a:moveTo>
                        <a:pt x="273" y="379"/>
                      </a:moveTo>
                      <a:cubicBezTo>
                        <a:pt x="95" y="379"/>
                        <a:pt x="95" y="379"/>
                        <a:pt x="95" y="379"/>
                      </a:cubicBezTo>
                      <a:cubicBezTo>
                        <a:pt x="95" y="202"/>
                        <a:pt x="95" y="202"/>
                        <a:pt x="95" y="202"/>
                      </a:cubicBezTo>
                      <a:cubicBezTo>
                        <a:pt x="273" y="202"/>
                        <a:pt x="273" y="202"/>
                        <a:pt x="273" y="202"/>
                      </a:cubicBezTo>
                      <a:lnTo>
                        <a:pt x="273" y="379"/>
                      </a:lnTo>
                      <a:close/>
                      <a:moveTo>
                        <a:pt x="95" y="769"/>
                      </a:moveTo>
                      <a:cubicBezTo>
                        <a:pt x="273" y="769"/>
                        <a:pt x="273" y="769"/>
                        <a:pt x="273" y="769"/>
                      </a:cubicBezTo>
                      <a:cubicBezTo>
                        <a:pt x="273" y="911"/>
                        <a:pt x="273" y="911"/>
                        <a:pt x="273" y="911"/>
                      </a:cubicBezTo>
                      <a:cubicBezTo>
                        <a:pt x="95" y="911"/>
                        <a:pt x="95" y="911"/>
                        <a:pt x="95" y="911"/>
                      </a:cubicBezTo>
                      <a:lnTo>
                        <a:pt x="95" y="769"/>
                      </a:lnTo>
                      <a:close/>
                      <a:moveTo>
                        <a:pt x="95" y="581"/>
                      </a:moveTo>
                      <a:cubicBezTo>
                        <a:pt x="462" y="581"/>
                        <a:pt x="462" y="581"/>
                        <a:pt x="462" y="581"/>
                      </a:cubicBezTo>
                      <a:cubicBezTo>
                        <a:pt x="462" y="758"/>
                        <a:pt x="462" y="758"/>
                        <a:pt x="462" y="758"/>
                      </a:cubicBezTo>
                      <a:cubicBezTo>
                        <a:pt x="95" y="758"/>
                        <a:pt x="95" y="758"/>
                        <a:pt x="95" y="758"/>
                      </a:cubicBezTo>
                      <a:lnTo>
                        <a:pt x="95" y="581"/>
                      </a:lnTo>
                      <a:close/>
                      <a:moveTo>
                        <a:pt x="284" y="391"/>
                      </a:moveTo>
                      <a:cubicBezTo>
                        <a:pt x="462" y="391"/>
                        <a:pt x="462" y="391"/>
                        <a:pt x="462" y="391"/>
                      </a:cubicBezTo>
                      <a:cubicBezTo>
                        <a:pt x="462" y="568"/>
                        <a:pt x="462" y="568"/>
                        <a:pt x="462" y="568"/>
                      </a:cubicBezTo>
                      <a:cubicBezTo>
                        <a:pt x="284" y="568"/>
                        <a:pt x="284" y="568"/>
                        <a:pt x="284" y="568"/>
                      </a:cubicBezTo>
                      <a:lnTo>
                        <a:pt x="284" y="391"/>
                      </a:lnTo>
                      <a:close/>
                      <a:moveTo>
                        <a:pt x="273" y="568"/>
                      </a:moveTo>
                      <a:cubicBezTo>
                        <a:pt x="95" y="568"/>
                        <a:pt x="95" y="568"/>
                        <a:pt x="95" y="568"/>
                      </a:cubicBezTo>
                      <a:cubicBezTo>
                        <a:pt x="95" y="391"/>
                        <a:pt x="95" y="391"/>
                        <a:pt x="95" y="391"/>
                      </a:cubicBezTo>
                      <a:cubicBezTo>
                        <a:pt x="273" y="391"/>
                        <a:pt x="273" y="391"/>
                        <a:pt x="273" y="391"/>
                      </a:cubicBezTo>
                      <a:lnTo>
                        <a:pt x="273" y="568"/>
                      </a:lnTo>
                      <a:close/>
                      <a:moveTo>
                        <a:pt x="284" y="769"/>
                      </a:moveTo>
                      <a:cubicBezTo>
                        <a:pt x="462" y="769"/>
                        <a:pt x="462" y="769"/>
                        <a:pt x="462" y="769"/>
                      </a:cubicBezTo>
                      <a:cubicBezTo>
                        <a:pt x="462" y="911"/>
                        <a:pt x="462" y="911"/>
                        <a:pt x="462" y="911"/>
                      </a:cubicBezTo>
                      <a:cubicBezTo>
                        <a:pt x="284" y="911"/>
                        <a:pt x="284" y="911"/>
                        <a:pt x="284" y="911"/>
                      </a:cubicBezTo>
                      <a:lnTo>
                        <a:pt x="284" y="769"/>
                      </a:lnTo>
                      <a:close/>
                      <a:moveTo>
                        <a:pt x="462" y="202"/>
                      </a:moveTo>
                      <a:cubicBezTo>
                        <a:pt x="462" y="379"/>
                        <a:pt x="462" y="379"/>
                        <a:pt x="462" y="379"/>
                      </a:cubicBezTo>
                      <a:cubicBezTo>
                        <a:pt x="284" y="379"/>
                        <a:pt x="284" y="379"/>
                        <a:pt x="284" y="379"/>
                      </a:cubicBezTo>
                      <a:cubicBezTo>
                        <a:pt x="284" y="202"/>
                        <a:pt x="284" y="202"/>
                        <a:pt x="284" y="202"/>
                      </a:cubicBezTo>
                      <a:lnTo>
                        <a:pt x="462" y="202"/>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6" name="Rounded Rectangle 6"/>
                <p:cNvSpPr>
                  <a:spLocks noChangeAspect="1"/>
                </p:cNvSpPr>
                <p:nvPr/>
              </p:nvSpPr>
              <p:spPr bwMode="black">
                <a:xfrm rot="16200000">
                  <a:off x="965318" y="4057868"/>
                  <a:ext cx="289825" cy="410872"/>
                </a:xfrm>
                <a:custGeom>
                  <a:avLst/>
                  <a:gdLst/>
                  <a:ahLst/>
                  <a:cxnLst/>
                  <a:rect l="l" t="t" r="r" b="b"/>
                  <a:pathLst>
                    <a:path w="3286897" h="4658497">
                      <a:moveTo>
                        <a:pt x="1600200" y="4382531"/>
                      </a:moveTo>
                      <a:cubicBezTo>
                        <a:pt x="1600200" y="4367744"/>
                        <a:pt x="1588213" y="4355757"/>
                        <a:pt x="1573426" y="4355757"/>
                      </a:cubicBezTo>
                      <a:lnTo>
                        <a:pt x="811428" y="4355757"/>
                      </a:lnTo>
                      <a:cubicBezTo>
                        <a:pt x="796641" y="4355757"/>
                        <a:pt x="784654" y="4367744"/>
                        <a:pt x="784654" y="4382531"/>
                      </a:cubicBezTo>
                      <a:lnTo>
                        <a:pt x="784654" y="4489621"/>
                      </a:lnTo>
                      <a:cubicBezTo>
                        <a:pt x="784654" y="4504408"/>
                        <a:pt x="796641" y="4516395"/>
                        <a:pt x="811428" y="4516395"/>
                      </a:cubicBezTo>
                      <a:lnTo>
                        <a:pt x="1573426" y="4516395"/>
                      </a:lnTo>
                      <a:cubicBezTo>
                        <a:pt x="1588213" y="4516395"/>
                        <a:pt x="1600200" y="4504408"/>
                        <a:pt x="1600200" y="4489621"/>
                      </a:cubicBezTo>
                      <a:close/>
                      <a:moveTo>
                        <a:pt x="2502243" y="4382531"/>
                      </a:moveTo>
                      <a:cubicBezTo>
                        <a:pt x="2502243" y="4367744"/>
                        <a:pt x="2490256" y="4355757"/>
                        <a:pt x="2475469" y="4355757"/>
                      </a:cubicBezTo>
                      <a:lnTo>
                        <a:pt x="1713471" y="4355757"/>
                      </a:lnTo>
                      <a:cubicBezTo>
                        <a:pt x="1698684" y="4355757"/>
                        <a:pt x="1686697" y="4367744"/>
                        <a:pt x="1686697" y="4382531"/>
                      </a:cubicBezTo>
                      <a:lnTo>
                        <a:pt x="1686697" y="4489621"/>
                      </a:lnTo>
                      <a:cubicBezTo>
                        <a:pt x="1686697" y="4504408"/>
                        <a:pt x="1698684" y="4516395"/>
                        <a:pt x="1713471" y="4516395"/>
                      </a:cubicBezTo>
                      <a:lnTo>
                        <a:pt x="2475469" y="4516395"/>
                      </a:lnTo>
                      <a:cubicBezTo>
                        <a:pt x="2490256" y="4516395"/>
                        <a:pt x="2502243" y="4504408"/>
                        <a:pt x="2502243" y="4489621"/>
                      </a:cubicBezTo>
                      <a:close/>
                      <a:moveTo>
                        <a:pt x="3021231" y="480896"/>
                      </a:moveTo>
                      <a:cubicBezTo>
                        <a:pt x="3021231" y="375524"/>
                        <a:pt x="2935811" y="290104"/>
                        <a:pt x="2830439" y="290104"/>
                      </a:cubicBezTo>
                      <a:lnTo>
                        <a:pt x="444108" y="290104"/>
                      </a:lnTo>
                      <a:cubicBezTo>
                        <a:pt x="338736" y="290104"/>
                        <a:pt x="253316" y="375524"/>
                        <a:pt x="253316" y="480896"/>
                      </a:cubicBezTo>
                      <a:lnTo>
                        <a:pt x="253316" y="4029043"/>
                      </a:lnTo>
                      <a:cubicBezTo>
                        <a:pt x="253316" y="4134415"/>
                        <a:pt x="338736" y="4219835"/>
                        <a:pt x="444108" y="4219835"/>
                      </a:cubicBezTo>
                      <a:lnTo>
                        <a:pt x="2830439" y="4219835"/>
                      </a:lnTo>
                      <a:cubicBezTo>
                        <a:pt x="2935811" y="4219835"/>
                        <a:pt x="3021231" y="4134415"/>
                        <a:pt x="3021231" y="4029043"/>
                      </a:cubicBezTo>
                      <a:close/>
                      <a:moveTo>
                        <a:pt x="3286897" y="226566"/>
                      </a:moveTo>
                      <a:lnTo>
                        <a:pt x="3286897" y="4431931"/>
                      </a:lnTo>
                      <a:cubicBezTo>
                        <a:pt x="3286897" y="4557060"/>
                        <a:pt x="3185460" y="4658497"/>
                        <a:pt x="3060331" y="4658497"/>
                      </a:cubicBezTo>
                      <a:lnTo>
                        <a:pt x="226566" y="4658497"/>
                      </a:lnTo>
                      <a:cubicBezTo>
                        <a:pt x="101437" y="4658497"/>
                        <a:pt x="0" y="4557060"/>
                        <a:pt x="0" y="4431931"/>
                      </a:cubicBezTo>
                      <a:lnTo>
                        <a:pt x="0" y="226566"/>
                      </a:lnTo>
                      <a:cubicBezTo>
                        <a:pt x="0" y="101437"/>
                        <a:pt x="101437" y="0"/>
                        <a:pt x="226566" y="0"/>
                      </a:cubicBezTo>
                      <a:lnTo>
                        <a:pt x="3060331" y="0"/>
                      </a:lnTo>
                      <a:cubicBezTo>
                        <a:pt x="3185460" y="0"/>
                        <a:pt x="3286897" y="101437"/>
                        <a:pt x="3286897" y="226566"/>
                      </a:cubicBezTo>
                      <a:close/>
                    </a:path>
                  </a:pathLst>
                </a:custGeom>
                <a:grp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2302" tIns="41151" rIns="82302" bIns="41151" numCol="1" rtlCol="0" anchor="ctr" anchorCtr="0" compatLnSpc="1">
                  <a:prstTxWarp prst="textNoShape">
                    <a:avLst/>
                  </a:prstTxWarp>
                </a:bodyPr>
                <a:lstStyle/>
                <a:p>
                  <a:pPr marL="0" marR="0" lvl="0" indent="0" algn="l" defTabSz="74074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122" normalizeH="0" baseline="0" noProof="0" dirty="0">
                    <a:ln>
                      <a:noFill/>
                    </a:ln>
                    <a:solidFill>
                      <a:srgbClr val="505050">
                        <a:lumMod val="50000"/>
                      </a:srgbClr>
                    </a:solidFill>
                    <a:effectLst/>
                    <a:uLnTx/>
                    <a:uFillTx/>
                    <a:latin typeface="Segoe Light" pitchFamily="34" charset="0"/>
                    <a:ea typeface="+mn-ea"/>
                    <a:cs typeface="+mn-cs"/>
                  </a:endParaRPr>
                </a:p>
              </p:txBody>
            </p:sp>
          </p:grpSp>
          <p:sp>
            <p:nvSpPr>
              <p:cNvPr id="22" name="TextBox 21"/>
              <p:cNvSpPr txBox="1"/>
              <p:nvPr/>
            </p:nvSpPr>
            <p:spPr>
              <a:xfrm>
                <a:off x="845731" y="3845626"/>
                <a:ext cx="591509" cy="190052"/>
              </a:xfrm>
              <a:prstGeom prst="rect">
                <a:avLst/>
              </a:prstGeom>
              <a:noFill/>
            </p:spPr>
            <p:txBody>
              <a:bodyPr wrap="none" lIns="0" tIns="0" rIns="0" bIns="0"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372" b="0" i="0" u="none" strike="noStrike" kern="1200" cap="none" spc="0" normalizeH="0" baseline="0" noProof="0" dirty="0" smtClean="0">
                    <a:ln>
                      <a:noFill/>
                    </a:ln>
                    <a:solidFill>
                      <a:srgbClr val="000000"/>
                    </a:solidFill>
                    <a:effectLst/>
                    <a:uLnTx/>
                    <a:uFillTx/>
                    <a:latin typeface="Segoe UI"/>
                    <a:ea typeface="+mn-ea"/>
                    <a:cs typeface="+mn-cs"/>
                  </a:rPr>
                  <a:t>Devices</a:t>
                </a:r>
                <a:endParaRPr kumimoji="0" lang="en-US" sz="1372" b="0" i="0" u="none" strike="noStrike" kern="1200" cap="none" spc="0" normalizeH="0" baseline="0" noProof="0" dirty="0">
                  <a:ln>
                    <a:noFill/>
                  </a:ln>
                  <a:solidFill>
                    <a:srgbClr val="000000"/>
                  </a:solidFill>
                  <a:effectLst/>
                  <a:uLnTx/>
                  <a:uFillTx/>
                  <a:latin typeface="Segoe UI"/>
                  <a:ea typeface="+mn-ea"/>
                  <a:cs typeface="+mn-cs"/>
                </a:endParaRPr>
              </a:p>
            </p:txBody>
          </p:sp>
        </p:grpSp>
      </p:grpSp>
      <p:pic>
        <p:nvPicPr>
          <p:cNvPr id="5" name="Picture 4"/>
          <p:cNvPicPr>
            <a:picLocks noChangeAspect="1"/>
          </p:cNvPicPr>
          <p:nvPr/>
        </p:nvPicPr>
        <p:blipFill>
          <a:blip r:embed="rId5" cstate="print">
            <a:biLevel thresh="75000"/>
            <a:extLst>
              <a:ext uri="{28A0092B-C50C-407E-A947-70E740481C1C}">
                <a14:useLocalDpi xmlns:a14="http://schemas.microsoft.com/office/drawing/2010/main" val="0"/>
              </a:ext>
            </a:extLst>
          </a:blip>
          <a:stretch>
            <a:fillRect/>
          </a:stretch>
        </p:blipFill>
        <p:spPr>
          <a:xfrm>
            <a:off x="6146374" y="2701326"/>
            <a:ext cx="1011600" cy="1011600"/>
          </a:xfrm>
          <a:prstGeom prst="rect">
            <a:avLst/>
          </a:prstGeom>
        </p:spPr>
      </p:pic>
      <p:pic>
        <p:nvPicPr>
          <p:cNvPr id="6" name="Picture 5"/>
          <p:cNvPicPr>
            <a:picLocks noChangeAspect="1"/>
          </p:cNvPicPr>
          <p:nvPr/>
        </p:nvPicPr>
        <p:blipFill>
          <a:blip r:embed="rId6" cstate="print">
            <a:biLevel thresh="75000"/>
            <a:extLst>
              <a:ext uri="{28A0092B-C50C-407E-A947-70E740481C1C}">
                <a14:useLocalDpi xmlns:a14="http://schemas.microsoft.com/office/drawing/2010/main" val="0"/>
              </a:ext>
            </a:extLst>
          </a:blip>
          <a:stretch>
            <a:fillRect/>
          </a:stretch>
        </p:blipFill>
        <p:spPr>
          <a:xfrm>
            <a:off x="7297211" y="2701326"/>
            <a:ext cx="1011600" cy="1011600"/>
          </a:xfrm>
          <a:prstGeom prst="rect">
            <a:avLst/>
          </a:prstGeom>
        </p:spPr>
      </p:pic>
      <p:pic>
        <p:nvPicPr>
          <p:cNvPr id="9" name="Picture 8"/>
          <p:cNvPicPr>
            <a:picLocks noChangeAspect="1"/>
          </p:cNvPicPr>
          <p:nvPr/>
        </p:nvPicPr>
        <p:blipFill>
          <a:blip r:embed="rId7" cstate="print">
            <a:biLevel thresh="75000"/>
            <a:extLst>
              <a:ext uri="{28A0092B-C50C-407E-A947-70E740481C1C}">
                <a14:useLocalDpi xmlns:a14="http://schemas.microsoft.com/office/drawing/2010/main" val="0"/>
              </a:ext>
            </a:extLst>
          </a:blip>
          <a:stretch>
            <a:fillRect/>
          </a:stretch>
        </p:blipFill>
        <p:spPr>
          <a:xfrm>
            <a:off x="9229640" y="1586040"/>
            <a:ext cx="1011600" cy="1011600"/>
          </a:xfrm>
          <a:prstGeom prst="rect">
            <a:avLst/>
          </a:prstGeom>
        </p:spPr>
      </p:pic>
      <p:pic>
        <p:nvPicPr>
          <p:cNvPr id="11" name="Picture 10"/>
          <p:cNvPicPr>
            <a:picLocks noChangeAspect="1"/>
          </p:cNvPicPr>
          <p:nvPr/>
        </p:nvPicPr>
        <p:blipFill>
          <a:blip r:embed="rId8" cstate="print">
            <a:biLevel thresh="75000"/>
            <a:extLst>
              <a:ext uri="{28A0092B-C50C-407E-A947-70E740481C1C}">
                <a14:useLocalDpi xmlns:a14="http://schemas.microsoft.com/office/drawing/2010/main" val="0"/>
              </a:ext>
            </a:extLst>
          </a:blip>
          <a:stretch>
            <a:fillRect/>
          </a:stretch>
        </p:blipFill>
        <p:spPr>
          <a:xfrm>
            <a:off x="10457591" y="1586040"/>
            <a:ext cx="1011600" cy="1011600"/>
          </a:xfrm>
          <a:prstGeom prst="rect">
            <a:avLst/>
          </a:prstGeom>
        </p:spPr>
      </p:pic>
      <p:sp>
        <p:nvSpPr>
          <p:cNvPr id="35" name="Freeform 34"/>
          <p:cNvSpPr/>
          <p:nvPr/>
        </p:nvSpPr>
        <p:spPr>
          <a:xfrm>
            <a:off x="7251766" y="1899765"/>
            <a:ext cx="1761524" cy="738837"/>
          </a:xfrm>
          <a:custGeom>
            <a:avLst/>
            <a:gdLst>
              <a:gd name="connsiteX0" fmla="*/ 16086 w 1308858"/>
              <a:gd name="connsiteY0" fmla="*/ 1077902 h 1077902"/>
              <a:gd name="connsiteX1" fmla="*/ 181624 w 1308858"/>
              <a:gd name="connsiteY1" fmla="*/ 29495 h 1077902"/>
              <a:gd name="connsiteX2" fmla="*/ 1308858 w 1308858"/>
              <a:gd name="connsiteY2" fmla="*/ 392102 h 1077902"/>
            </a:gdLst>
            <a:ahLst/>
            <a:cxnLst>
              <a:cxn ang="0">
                <a:pos x="connsiteX0" y="connsiteY0"/>
              </a:cxn>
              <a:cxn ang="0">
                <a:pos x="connsiteX1" y="connsiteY1"/>
              </a:cxn>
              <a:cxn ang="0">
                <a:pos x="connsiteX2" y="connsiteY2"/>
              </a:cxn>
            </a:cxnLst>
            <a:rect l="l" t="t" r="r" b="b"/>
            <a:pathLst>
              <a:path w="1308858" h="1077902">
                <a:moveTo>
                  <a:pt x="16086" y="1077902"/>
                </a:moveTo>
                <a:cubicBezTo>
                  <a:pt x="-8876" y="610848"/>
                  <a:pt x="-33838" y="143795"/>
                  <a:pt x="181624" y="29495"/>
                </a:cubicBezTo>
                <a:cubicBezTo>
                  <a:pt x="397086" y="-84805"/>
                  <a:pt x="852972" y="153648"/>
                  <a:pt x="1308858" y="392102"/>
                </a:cubicBezTo>
              </a:path>
            </a:pathLst>
          </a:custGeom>
          <a:ln w="38100">
            <a:headEnd type="none" w="med" len="med"/>
            <a:tailEnd type="arrow" w="med" len="med"/>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04040"/>
              </a:solidFill>
              <a:effectLst/>
              <a:uLnTx/>
              <a:uFillTx/>
              <a:latin typeface="Segoe UI"/>
              <a:ea typeface="+mn-ea"/>
              <a:cs typeface="+mn-cs"/>
            </a:endParaRPr>
          </a:p>
        </p:txBody>
      </p:sp>
      <p:sp>
        <p:nvSpPr>
          <p:cNvPr id="36" name="Freeform 35"/>
          <p:cNvSpPr/>
          <p:nvPr/>
        </p:nvSpPr>
        <p:spPr>
          <a:xfrm>
            <a:off x="5137675" y="3140234"/>
            <a:ext cx="869462" cy="45719"/>
          </a:xfrm>
          <a:custGeom>
            <a:avLst/>
            <a:gdLst>
              <a:gd name="connsiteX0" fmla="*/ 16086 w 1308858"/>
              <a:gd name="connsiteY0" fmla="*/ 1077902 h 1077902"/>
              <a:gd name="connsiteX1" fmla="*/ 181624 w 1308858"/>
              <a:gd name="connsiteY1" fmla="*/ 29495 h 1077902"/>
              <a:gd name="connsiteX2" fmla="*/ 1308858 w 1308858"/>
              <a:gd name="connsiteY2" fmla="*/ 392102 h 1077902"/>
            </a:gdLst>
            <a:ahLst/>
            <a:cxnLst>
              <a:cxn ang="0">
                <a:pos x="connsiteX0" y="connsiteY0"/>
              </a:cxn>
              <a:cxn ang="0">
                <a:pos x="connsiteX1" y="connsiteY1"/>
              </a:cxn>
              <a:cxn ang="0">
                <a:pos x="connsiteX2" y="connsiteY2"/>
              </a:cxn>
            </a:cxnLst>
            <a:rect l="l" t="t" r="r" b="b"/>
            <a:pathLst>
              <a:path w="1308858" h="1077902">
                <a:moveTo>
                  <a:pt x="16086" y="1077902"/>
                </a:moveTo>
                <a:cubicBezTo>
                  <a:pt x="-8876" y="610848"/>
                  <a:pt x="-33838" y="143795"/>
                  <a:pt x="181624" y="29495"/>
                </a:cubicBezTo>
                <a:cubicBezTo>
                  <a:pt x="397086" y="-84805"/>
                  <a:pt x="852972" y="153648"/>
                  <a:pt x="1308858" y="392102"/>
                </a:cubicBezTo>
              </a:path>
            </a:pathLst>
          </a:custGeom>
          <a:ln w="38100">
            <a:headEnd type="none" w="med" len="med"/>
            <a:tailEnd type="arrow" w="med" len="med"/>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04040"/>
              </a:solidFill>
              <a:effectLst/>
              <a:uLnTx/>
              <a:uFillTx/>
              <a:latin typeface="Segoe UI"/>
              <a:ea typeface="+mn-ea"/>
              <a:cs typeface="+mn-cs"/>
            </a:endParaRPr>
          </a:p>
        </p:txBody>
      </p:sp>
    </p:spTree>
    <p:extLst>
      <p:ext uri="{BB962C8B-B14F-4D97-AF65-F5344CB8AC3E}">
        <p14:creationId xmlns:p14="http://schemas.microsoft.com/office/powerpoint/2010/main" val="8931848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5"/>
                                        </p:tgtEl>
                                        <p:attrNameLst>
                                          <p:attrName>style.visibility</p:attrName>
                                        </p:attrNameLst>
                                      </p:cBhvr>
                                      <p:to>
                                        <p:strVal val="visible"/>
                                      </p:to>
                                    </p:set>
                                    <p:animEffect transition="in" filter="fade">
                                      <p:cBhvr>
                                        <p:cTn id="18" dur="500"/>
                                        <p:tgtEl>
                                          <p:spTgt spid="3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6"/>
                                        </p:tgtEl>
                                        <p:attrNameLst>
                                          <p:attrName>style.visibility</p:attrName>
                                        </p:attrNameLst>
                                      </p:cBhvr>
                                      <p:to>
                                        <p:strVal val="visible"/>
                                      </p:to>
                                    </p:set>
                                    <p:animEffect transition="in" filter="fade">
                                      <p:cBhvr>
                                        <p:cTn id="23"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35" grpId="0" animBg="1"/>
      <p:bldP spid="36"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Hadoop Ecosystem</a:t>
            </a:r>
            <a:endParaRPr lang="en-GB" dirty="0"/>
          </a:p>
        </p:txBody>
      </p:sp>
      <p:pic>
        <p:nvPicPr>
          <p:cNvPr id="4" name="Picture 3"/>
          <p:cNvPicPr>
            <a:picLocks noChangeAspect="1"/>
          </p:cNvPicPr>
          <p:nvPr/>
        </p:nvPicPr>
        <p:blipFill>
          <a:blip r:embed="rId3"/>
          <a:stretch>
            <a:fillRect/>
          </a:stretch>
        </p:blipFill>
        <p:spPr>
          <a:xfrm>
            <a:off x="1181792" y="1447800"/>
            <a:ext cx="9826828" cy="4572000"/>
          </a:xfrm>
          <a:prstGeom prst="rect">
            <a:avLst/>
          </a:prstGeom>
        </p:spPr>
      </p:pic>
    </p:spTree>
    <p:extLst>
      <p:ext uri="{BB962C8B-B14F-4D97-AF65-F5344CB8AC3E}">
        <p14:creationId xmlns:p14="http://schemas.microsoft.com/office/powerpoint/2010/main" val="2807148042"/>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Storm Concepts</a:t>
            </a:r>
            <a:endParaRPr lang="en-GB" dirty="0"/>
          </a:p>
        </p:txBody>
      </p:sp>
      <p:sp>
        <p:nvSpPr>
          <p:cNvPr id="3" name="Text Placeholder 2"/>
          <p:cNvSpPr>
            <a:spLocks noGrp="1"/>
          </p:cNvSpPr>
          <p:nvPr>
            <p:ph type="body" sz="quarter" idx="10"/>
          </p:nvPr>
        </p:nvSpPr>
        <p:spPr>
          <a:xfrm>
            <a:off x="520701" y="1447799"/>
            <a:ext cx="11149013" cy="443198"/>
          </a:xfrm>
        </p:spPr>
        <p:txBody>
          <a:bodyPr>
            <a:normAutofit lnSpcReduction="10000"/>
          </a:bodyPr>
          <a:lstStyle/>
          <a:p>
            <a:r>
              <a:rPr lang="en-GB" dirty="0" smtClean="0"/>
              <a:t>Tuple</a:t>
            </a:r>
          </a:p>
        </p:txBody>
      </p:sp>
      <p:sp>
        <p:nvSpPr>
          <p:cNvPr id="4" name="TextBox 3"/>
          <p:cNvSpPr txBox="1"/>
          <p:nvPr/>
        </p:nvSpPr>
        <p:spPr>
          <a:xfrm>
            <a:off x="1295400" y="3200400"/>
            <a:ext cx="9448800" cy="627864"/>
          </a:xfrm>
          <a:prstGeom prst="rect">
            <a:avLst/>
          </a:prstGeom>
          <a:noFill/>
        </p:spPr>
        <p:txBody>
          <a:bodyPr wrap="square" lIns="91440" tIns="91440" rIns="91440" bIns="91440" rtlCol="0">
            <a:spAutoFit/>
          </a:bodyPr>
          <a:lstStyle/>
          <a:p>
            <a:pPr marL="0" marR="0" lvl="0" indent="0" algn="l" defTabSz="914400" rtl="0" eaLnBrk="1" fontAlgn="auto" latinLnBrk="0" hangingPunct="1">
              <a:lnSpc>
                <a:spcPct val="90000"/>
              </a:lnSpc>
              <a:spcBef>
                <a:spcPct val="20000"/>
              </a:spcBef>
              <a:spcAft>
                <a:spcPts val="0"/>
              </a:spcAft>
              <a:buClrTx/>
              <a:buSzPct val="90000"/>
              <a:buFontTx/>
              <a:buNone/>
              <a:tabLst/>
              <a:defRPr/>
            </a:pPr>
            <a:r>
              <a:rPr kumimoji="0" lang="en-GB" sz="3200" b="0" i="0" u="none" strike="noStrike" kern="1200" cap="none" spc="0" normalizeH="0" baseline="0" noProof="0" dirty="0">
                <a:ln>
                  <a:noFill/>
                </a:ln>
                <a:solidFill>
                  <a:srgbClr val="FFFF00">
                    <a:alpha val="99000"/>
                  </a:srgbClr>
                </a:solidFill>
                <a:effectLst/>
                <a:uLnTx/>
                <a:uFillTx/>
                <a:latin typeface="Calibri" panose="020F0502020204030204"/>
                <a:ea typeface="+mn-ea"/>
                <a:cs typeface="+mn-cs"/>
              </a:rPr>
              <a:t>(“Allan Mitchell”, “Storm Concepts”, “2014-11-22”)</a:t>
            </a:r>
          </a:p>
        </p:txBody>
      </p:sp>
    </p:spTree>
    <p:extLst>
      <p:ext uri="{BB962C8B-B14F-4D97-AF65-F5344CB8AC3E}">
        <p14:creationId xmlns:p14="http://schemas.microsoft.com/office/powerpoint/2010/main" val="1949879141"/>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Storm Concepts</a:t>
            </a:r>
            <a:endParaRPr lang="en-GB" dirty="0"/>
          </a:p>
        </p:txBody>
      </p:sp>
      <p:sp>
        <p:nvSpPr>
          <p:cNvPr id="3" name="Text Placeholder 2"/>
          <p:cNvSpPr>
            <a:spLocks noGrp="1"/>
          </p:cNvSpPr>
          <p:nvPr>
            <p:ph type="body" sz="quarter" idx="10"/>
          </p:nvPr>
        </p:nvSpPr>
        <p:spPr>
          <a:xfrm>
            <a:off x="520701" y="1447799"/>
            <a:ext cx="11149013" cy="443198"/>
          </a:xfrm>
        </p:spPr>
        <p:txBody>
          <a:bodyPr>
            <a:normAutofit lnSpcReduction="10000"/>
          </a:bodyPr>
          <a:lstStyle/>
          <a:p>
            <a:r>
              <a:rPr lang="en-GB" dirty="0" smtClean="0"/>
              <a:t>Stream</a:t>
            </a:r>
          </a:p>
        </p:txBody>
      </p:sp>
      <p:sp>
        <p:nvSpPr>
          <p:cNvPr id="7" name="Flowchart: Alternate Process 6"/>
          <p:cNvSpPr/>
          <p:nvPr/>
        </p:nvSpPr>
        <p:spPr bwMode="auto">
          <a:xfrm>
            <a:off x="1752600" y="3581400"/>
            <a:ext cx="1752600" cy="533400"/>
          </a:xfrm>
          <a:prstGeom prst="flowChartAlternateProcess">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algn="ctr" defTabSz="914099" rtl="0" eaLnBrk="1" fontAlgn="auto" latinLnBrk="0" hangingPunct="1">
              <a:lnSpc>
                <a:spcPct val="100000"/>
              </a:lnSpc>
              <a:spcBef>
                <a:spcPts val="0"/>
              </a:spcBef>
              <a:spcAft>
                <a:spcPts val="0"/>
              </a:spcAft>
              <a:buClrTx/>
              <a:buSzTx/>
              <a:buFontTx/>
              <a:buNone/>
              <a:tabLst/>
              <a:defRPr/>
            </a:pPr>
            <a:r>
              <a:rPr kumimoji="0" lang="en-GB" sz="2200" b="0" i="0" u="none" strike="noStrike" kern="1200" cap="none" spc="0" normalizeH="0" baseline="0" noProof="0" dirty="0">
                <a:ln>
                  <a:noFill/>
                </a:ln>
                <a:solidFill>
                  <a:srgbClr val="FFFFFF">
                    <a:alpha val="98824"/>
                  </a:srgbClr>
                </a:solidFill>
                <a:effectLst/>
                <a:uLnTx/>
                <a:uFillTx/>
                <a:latin typeface="Segoe UI" pitchFamily="34" charset="0"/>
                <a:ea typeface="Segoe UI" pitchFamily="34" charset="0"/>
                <a:cs typeface="Segoe UI" pitchFamily="34" charset="0"/>
              </a:rPr>
              <a:t>Tuple</a:t>
            </a:r>
          </a:p>
        </p:txBody>
      </p:sp>
      <p:sp>
        <p:nvSpPr>
          <p:cNvPr id="8" name="Flowchart: Alternate Process 7"/>
          <p:cNvSpPr/>
          <p:nvPr/>
        </p:nvSpPr>
        <p:spPr bwMode="auto">
          <a:xfrm>
            <a:off x="-609600" y="3581400"/>
            <a:ext cx="1752600" cy="533400"/>
          </a:xfrm>
          <a:prstGeom prst="flowChartAlternateProcess">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algn="ctr" defTabSz="914099" rtl="0" eaLnBrk="1" fontAlgn="auto" latinLnBrk="0" hangingPunct="1">
              <a:lnSpc>
                <a:spcPct val="100000"/>
              </a:lnSpc>
              <a:spcBef>
                <a:spcPts val="0"/>
              </a:spcBef>
              <a:spcAft>
                <a:spcPts val="0"/>
              </a:spcAft>
              <a:buClrTx/>
              <a:buSzTx/>
              <a:buFontTx/>
              <a:buNone/>
              <a:tabLst/>
              <a:defRPr/>
            </a:pPr>
            <a:r>
              <a:rPr kumimoji="0" lang="en-GB" sz="2200" b="0" i="0" u="none" strike="noStrike" kern="1200" cap="none" spc="0" normalizeH="0" baseline="0" noProof="0" dirty="0">
                <a:ln>
                  <a:noFill/>
                </a:ln>
                <a:solidFill>
                  <a:srgbClr val="FFFFFF">
                    <a:alpha val="98824"/>
                  </a:srgbClr>
                </a:solidFill>
                <a:effectLst/>
                <a:uLnTx/>
                <a:uFillTx/>
                <a:latin typeface="Segoe UI" pitchFamily="34" charset="0"/>
                <a:ea typeface="Segoe UI" pitchFamily="34" charset="0"/>
                <a:cs typeface="Segoe UI" pitchFamily="34" charset="0"/>
              </a:rPr>
              <a:t>Tuple</a:t>
            </a:r>
          </a:p>
        </p:txBody>
      </p:sp>
      <p:sp>
        <p:nvSpPr>
          <p:cNvPr id="9" name="Flowchart: Alternate Process 8"/>
          <p:cNvSpPr/>
          <p:nvPr/>
        </p:nvSpPr>
        <p:spPr bwMode="auto">
          <a:xfrm>
            <a:off x="10385424" y="3568700"/>
            <a:ext cx="1752600" cy="533400"/>
          </a:xfrm>
          <a:prstGeom prst="flowChartAlternateProcess">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algn="ctr" defTabSz="914099" rtl="0" eaLnBrk="1" fontAlgn="auto" latinLnBrk="0" hangingPunct="1">
              <a:lnSpc>
                <a:spcPct val="100000"/>
              </a:lnSpc>
              <a:spcBef>
                <a:spcPts val="0"/>
              </a:spcBef>
              <a:spcAft>
                <a:spcPts val="0"/>
              </a:spcAft>
              <a:buClrTx/>
              <a:buSzTx/>
              <a:buFontTx/>
              <a:buNone/>
              <a:tabLst/>
              <a:defRPr/>
            </a:pPr>
            <a:r>
              <a:rPr kumimoji="0" lang="en-GB" sz="2200" b="0" i="0" u="none" strike="noStrike" kern="1200" cap="none" spc="0" normalizeH="0" baseline="0" noProof="0" dirty="0">
                <a:ln>
                  <a:noFill/>
                </a:ln>
                <a:solidFill>
                  <a:srgbClr val="FFFFFF">
                    <a:alpha val="98824"/>
                  </a:srgbClr>
                </a:solidFill>
                <a:effectLst/>
                <a:uLnTx/>
                <a:uFillTx/>
                <a:latin typeface="Segoe UI" pitchFamily="34" charset="0"/>
                <a:ea typeface="Segoe UI" pitchFamily="34" charset="0"/>
                <a:cs typeface="Segoe UI" pitchFamily="34" charset="0"/>
              </a:rPr>
              <a:t>Tuple</a:t>
            </a:r>
          </a:p>
        </p:txBody>
      </p:sp>
      <p:sp>
        <p:nvSpPr>
          <p:cNvPr id="10" name="Flowchart: Alternate Process 9"/>
          <p:cNvSpPr/>
          <p:nvPr/>
        </p:nvSpPr>
        <p:spPr bwMode="auto">
          <a:xfrm>
            <a:off x="3900776" y="3573318"/>
            <a:ext cx="1752600" cy="533400"/>
          </a:xfrm>
          <a:prstGeom prst="flowChartAlternateProcess">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algn="ctr" defTabSz="914099" rtl="0" eaLnBrk="1" fontAlgn="auto" latinLnBrk="0" hangingPunct="1">
              <a:lnSpc>
                <a:spcPct val="100000"/>
              </a:lnSpc>
              <a:spcBef>
                <a:spcPts val="0"/>
              </a:spcBef>
              <a:spcAft>
                <a:spcPts val="0"/>
              </a:spcAft>
              <a:buClrTx/>
              <a:buSzTx/>
              <a:buFontTx/>
              <a:buNone/>
              <a:tabLst/>
              <a:defRPr/>
            </a:pPr>
            <a:r>
              <a:rPr kumimoji="0" lang="en-GB" sz="2200" b="0" i="0" u="none" strike="noStrike" kern="1200" cap="none" spc="0" normalizeH="0" baseline="0" noProof="0" dirty="0">
                <a:ln>
                  <a:noFill/>
                </a:ln>
                <a:solidFill>
                  <a:srgbClr val="FFFFFF">
                    <a:alpha val="98824"/>
                  </a:srgbClr>
                </a:solidFill>
                <a:effectLst/>
                <a:uLnTx/>
                <a:uFillTx/>
                <a:latin typeface="Segoe UI" pitchFamily="34" charset="0"/>
                <a:ea typeface="Segoe UI" pitchFamily="34" charset="0"/>
                <a:cs typeface="Segoe UI" pitchFamily="34" charset="0"/>
              </a:rPr>
              <a:t>Tuple</a:t>
            </a:r>
          </a:p>
        </p:txBody>
      </p:sp>
      <p:sp>
        <p:nvSpPr>
          <p:cNvPr id="11" name="Flowchart: Alternate Process 10"/>
          <p:cNvSpPr/>
          <p:nvPr/>
        </p:nvSpPr>
        <p:spPr bwMode="auto">
          <a:xfrm>
            <a:off x="6100545" y="3568700"/>
            <a:ext cx="1752600" cy="533400"/>
          </a:xfrm>
          <a:prstGeom prst="flowChartAlternateProcess">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algn="ctr" defTabSz="914099" rtl="0" eaLnBrk="1" fontAlgn="auto" latinLnBrk="0" hangingPunct="1">
              <a:lnSpc>
                <a:spcPct val="100000"/>
              </a:lnSpc>
              <a:spcBef>
                <a:spcPts val="0"/>
              </a:spcBef>
              <a:spcAft>
                <a:spcPts val="0"/>
              </a:spcAft>
              <a:buClrTx/>
              <a:buSzTx/>
              <a:buFontTx/>
              <a:buNone/>
              <a:tabLst/>
              <a:defRPr/>
            </a:pPr>
            <a:r>
              <a:rPr kumimoji="0" lang="en-GB" sz="2200" b="0" i="0" u="none" strike="noStrike" kern="1200" cap="none" spc="0" normalizeH="0" baseline="0" noProof="0" dirty="0">
                <a:ln>
                  <a:noFill/>
                </a:ln>
                <a:solidFill>
                  <a:srgbClr val="FFFFFF">
                    <a:alpha val="98824"/>
                  </a:srgbClr>
                </a:solidFill>
                <a:effectLst/>
                <a:uLnTx/>
                <a:uFillTx/>
                <a:latin typeface="Segoe UI" pitchFamily="34" charset="0"/>
                <a:ea typeface="Segoe UI" pitchFamily="34" charset="0"/>
                <a:cs typeface="Segoe UI" pitchFamily="34" charset="0"/>
              </a:rPr>
              <a:t>Tuple</a:t>
            </a:r>
          </a:p>
        </p:txBody>
      </p:sp>
      <p:sp>
        <p:nvSpPr>
          <p:cNvPr id="12" name="Flowchart: Alternate Process 11"/>
          <p:cNvSpPr/>
          <p:nvPr/>
        </p:nvSpPr>
        <p:spPr bwMode="auto">
          <a:xfrm>
            <a:off x="8229600" y="3581400"/>
            <a:ext cx="1752600" cy="533400"/>
          </a:xfrm>
          <a:prstGeom prst="flowChartAlternateProcess">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algn="ctr" defTabSz="914099" rtl="0" eaLnBrk="1" fontAlgn="auto" latinLnBrk="0" hangingPunct="1">
              <a:lnSpc>
                <a:spcPct val="100000"/>
              </a:lnSpc>
              <a:spcBef>
                <a:spcPts val="0"/>
              </a:spcBef>
              <a:spcAft>
                <a:spcPts val="0"/>
              </a:spcAft>
              <a:buClrTx/>
              <a:buSzTx/>
              <a:buFontTx/>
              <a:buNone/>
              <a:tabLst/>
              <a:defRPr/>
            </a:pPr>
            <a:r>
              <a:rPr kumimoji="0" lang="en-GB" sz="2200" b="0" i="0" u="none" strike="noStrike" kern="1200" cap="none" spc="0" normalizeH="0" baseline="0" noProof="0" dirty="0">
                <a:ln>
                  <a:noFill/>
                </a:ln>
                <a:solidFill>
                  <a:srgbClr val="FFFFFF">
                    <a:alpha val="98824"/>
                  </a:srgbClr>
                </a:solidFill>
                <a:effectLst/>
                <a:uLnTx/>
                <a:uFillTx/>
                <a:latin typeface="Segoe UI" pitchFamily="34" charset="0"/>
                <a:ea typeface="Segoe UI" pitchFamily="34" charset="0"/>
                <a:cs typeface="Segoe UI" pitchFamily="34" charset="0"/>
              </a:rPr>
              <a:t>Tuple</a:t>
            </a:r>
          </a:p>
        </p:txBody>
      </p:sp>
      <p:sp>
        <p:nvSpPr>
          <p:cNvPr id="15" name="Right Arrow 14"/>
          <p:cNvSpPr/>
          <p:nvPr/>
        </p:nvSpPr>
        <p:spPr bwMode="auto">
          <a:xfrm>
            <a:off x="520700" y="4469299"/>
            <a:ext cx="11149013" cy="304800"/>
          </a:xfrm>
          <a:prstGeom prst="rightArrow">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algn="ctr" defTabSz="914099" rtl="0" eaLnBrk="1" fontAlgn="auto" latinLnBrk="0" hangingPunct="1">
              <a:lnSpc>
                <a:spcPct val="100000"/>
              </a:lnSpc>
              <a:spcBef>
                <a:spcPts val="0"/>
              </a:spcBef>
              <a:spcAft>
                <a:spcPts val="0"/>
              </a:spcAft>
              <a:buClrTx/>
              <a:buSzTx/>
              <a:buFontTx/>
              <a:buNone/>
              <a:tabLst/>
              <a:defRPr/>
            </a:pPr>
            <a:endParaRPr kumimoji="0" lang="en-GB" sz="2200" b="0" i="0" u="none" strike="noStrike" kern="1200" cap="none" spc="0" normalizeH="0" baseline="0" noProof="0" dirty="0">
              <a:ln>
                <a:noFill/>
              </a:ln>
              <a:solidFill>
                <a:srgbClr val="FFFFFF">
                  <a:alpha val="98824"/>
                </a:srgbClr>
              </a:soli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801181000"/>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2" name="puslse"/>
          <p:cNvSpPr>
            <a:spLocks/>
          </p:cNvSpPr>
          <p:nvPr/>
        </p:nvSpPr>
        <p:spPr bwMode="auto">
          <a:xfrm flipH="1">
            <a:off x="626664" y="-361936"/>
            <a:ext cx="10997122" cy="746250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chemeClr val="bg1"/>
          </a:solidFill>
          <a:ln w="174625">
            <a:solidFill>
              <a:schemeClr val="accent2"/>
            </a:solidFill>
          </a:ln>
          <a:extLst/>
        </p:spPr>
        <p:txBody>
          <a:bodyPr vert="horz" wrap="square" lIns="89630" tIns="44814" rIns="89630" bIns="44814" numCol="1" anchor="t" anchorCtr="0" compatLnSpc="1">
            <a:prstTxWarp prst="textNoShape">
              <a:avLst/>
            </a:prstTxWarp>
          </a:bodyPr>
          <a:lstStyle/>
          <a:p>
            <a:pPr defTabSz="914225"/>
            <a:r>
              <a:rPr lang="en-US" sz="1765" dirty="0">
                <a:solidFill>
                  <a:srgbClr val="505050"/>
                </a:solidFill>
                <a:latin typeface="Segoe UI"/>
              </a:rPr>
              <a:t>`</a:t>
            </a:r>
          </a:p>
        </p:txBody>
      </p:sp>
      <p:grpSp>
        <p:nvGrpSpPr>
          <p:cNvPr id="459" name="Group 458"/>
          <p:cNvGrpSpPr/>
          <p:nvPr/>
        </p:nvGrpSpPr>
        <p:grpSpPr>
          <a:xfrm>
            <a:off x="324356" y="-68910"/>
            <a:ext cx="11184412" cy="6995908"/>
            <a:chOff x="323536" y="-69407"/>
            <a:chExt cx="11185999" cy="6996901"/>
          </a:xfrm>
        </p:grpSpPr>
        <p:pic>
          <p:nvPicPr>
            <p:cNvPr id="110" name="Picture 2"/>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7696243" y="5465185"/>
              <a:ext cx="1355549" cy="11920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1" name="Picture 2"/>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9406806" y="5992279"/>
              <a:ext cx="969233" cy="852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 name="Picture 2"/>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8701189" y="6007814"/>
              <a:ext cx="969233" cy="852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3" name="Picture 2"/>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7003823" y="6024563"/>
              <a:ext cx="969233" cy="852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4" name="Picture 2"/>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5743510" y="5735453"/>
              <a:ext cx="1355549" cy="11920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15" name="Group 114"/>
            <p:cNvGrpSpPr/>
            <p:nvPr/>
          </p:nvGrpSpPr>
          <p:grpSpPr>
            <a:xfrm>
              <a:off x="323536" y="-69407"/>
              <a:ext cx="11185999" cy="6653859"/>
              <a:chOff x="323536" y="-69407"/>
              <a:chExt cx="11185999" cy="6653859"/>
            </a:xfrm>
          </p:grpSpPr>
          <p:pic>
            <p:nvPicPr>
              <p:cNvPr id="116" name="Picture 2"/>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7083514" y="2450804"/>
                <a:ext cx="969233" cy="852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7" name="Rectangle 116"/>
              <p:cNvSpPr>
                <a:spLocks noChangeArrowheads="1"/>
              </p:cNvSpPr>
              <p:nvPr/>
            </p:nvSpPr>
            <p:spPr bwMode="auto">
              <a:xfrm>
                <a:off x="323536" y="3169800"/>
                <a:ext cx="1588" cy="158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endParaRPr lang="en-US">
                  <a:solidFill>
                    <a:srgbClr val="505050"/>
                  </a:solidFill>
                  <a:latin typeface="Segoe UI"/>
                </a:endParaRPr>
              </a:p>
            </p:txBody>
          </p:sp>
          <p:pic>
            <p:nvPicPr>
              <p:cNvPr id="118" name="Picture 2"/>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548806" y="1585086"/>
                <a:ext cx="1355549" cy="11920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1" name="Picture 2"/>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4709676" y="925830"/>
                <a:ext cx="1355549" cy="11920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2" name="Picture 2"/>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6376833" y="942368"/>
                <a:ext cx="1355549" cy="11920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3" name="Picture 2"/>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7416256" y="1145643"/>
                <a:ext cx="1355549" cy="11920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4" name="Picture 2"/>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3643424" y="1629155"/>
                <a:ext cx="1355549" cy="11920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5" name="Picture 2"/>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7473485" y="4199597"/>
                <a:ext cx="1355549" cy="11920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8" name="Picture 2"/>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3086862" y="3415182"/>
                <a:ext cx="1355549" cy="11920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0" name="Picture 2"/>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9821332" y="5161890"/>
                <a:ext cx="1355549" cy="11920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1" name="Picture 2"/>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4045569" y="-69407"/>
                <a:ext cx="1355549" cy="11920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2" name="Picture 2"/>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3152867" y="5092723"/>
                <a:ext cx="1355549" cy="11920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3" name="Picture 2"/>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141083" y="3710248"/>
                <a:ext cx="1355549" cy="11920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4" name="Picture 2"/>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8295444" y="841745"/>
                <a:ext cx="1067180" cy="9384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5" name="Picture 2"/>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8578849" y="5011409"/>
                <a:ext cx="969233" cy="852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6" name="Picture 2"/>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9147439" y="1395715"/>
                <a:ext cx="969233" cy="852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7" name="Picture 2"/>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10540302" y="4703936"/>
                <a:ext cx="969233" cy="852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8" name="Picture 2"/>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6955851" y="5090015"/>
                <a:ext cx="969233" cy="852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9" name="Picture 2"/>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2332270" y="3913072"/>
                <a:ext cx="969233" cy="852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0" name="Picture 2"/>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732102" y="4836421"/>
                <a:ext cx="969233" cy="852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1" name="Picture 2"/>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6988869" y="4094248"/>
                <a:ext cx="969233" cy="852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2" name="Picture 2"/>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2422211" y="2631490"/>
                <a:ext cx="969233" cy="852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3" name="Picture 2"/>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9337153" y="4750524"/>
                <a:ext cx="969233" cy="852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4" name="Picture 2"/>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5171393" y="5732129"/>
                <a:ext cx="969233" cy="852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5" name="Picture 2"/>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3209262" y="865739"/>
                <a:ext cx="969233" cy="852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6" name="Picture 2"/>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5959007" y="1082695"/>
                <a:ext cx="723623" cy="6363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sp>
        <p:nvSpPr>
          <p:cNvPr id="656" name="THOUSANDS OF ELEVATORS"/>
          <p:cNvSpPr>
            <a:spLocks/>
          </p:cNvSpPr>
          <p:nvPr/>
        </p:nvSpPr>
        <p:spPr bwMode="auto">
          <a:xfrm flipH="1">
            <a:off x="607740" y="-339887"/>
            <a:ext cx="10997122" cy="746250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noFill/>
          <a:ln w="174625">
            <a:solidFill>
              <a:schemeClr val="accent2"/>
            </a:solidFill>
          </a:ln>
          <a:extLst/>
        </p:spPr>
        <p:txBody>
          <a:bodyPr vert="horz" wrap="square" lIns="89630" tIns="44814" rIns="89630" bIns="44814" numCol="1" anchor="t" anchorCtr="0" compatLnSpc="1">
            <a:prstTxWarp prst="textNoShape">
              <a:avLst/>
            </a:prstTxWarp>
          </a:bodyPr>
          <a:lstStyle/>
          <a:p>
            <a:pPr defTabSz="914225"/>
            <a:r>
              <a:rPr lang="en-US" sz="1765" dirty="0">
                <a:solidFill>
                  <a:srgbClr val="505050"/>
                </a:solidFill>
                <a:latin typeface="Segoe UI"/>
              </a:rPr>
              <a:t>`</a:t>
            </a:r>
          </a:p>
        </p:txBody>
      </p:sp>
      <p:sp>
        <p:nvSpPr>
          <p:cNvPr id="451" name="puslse"/>
          <p:cNvSpPr/>
          <p:nvPr/>
        </p:nvSpPr>
        <p:spPr bwMode="auto">
          <a:xfrm rot="18829287" flipV="1">
            <a:off x="3652054" y="1326312"/>
            <a:ext cx="1416664" cy="174673"/>
          </a:xfrm>
          <a:custGeom>
            <a:avLst/>
            <a:gdLst>
              <a:gd name="connsiteX0" fmla="*/ 456003 w 456003"/>
              <a:gd name="connsiteY0" fmla="*/ 0 h 2393"/>
              <a:gd name="connsiteX1" fmla="*/ 0 w 456003"/>
              <a:gd name="connsiteY1" fmla="*/ 2393 h 2393"/>
              <a:gd name="connsiteX0" fmla="*/ 10000 w 10000"/>
              <a:gd name="connsiteY0" fmla="*/ 0 h 92290"/>
              <a:gd name="connsiteX1" fmla="*/ 0 w 10000"/>
              <a:gd name="connsiteY1" fmla="*/ 10000 h 92290"/>
              <a:gd name="connsiteX0" fmla="*/ 10000 w 10000"/>
              <a:gd name="connsiteY0" fmla="*/ 0 h 151295"/>
              <a:gd name="connsiteX1" fmla="*/ 0 w 10000"/>
              <a:gd name="connsiteY1" fmla="*/ 10000 h 151295"/>
              <a:gd name="connsiteX0" fmla="*/ 10000 w 10000"/>
              <a:gd name="connsiteY0" fmla="*/ 0 h 166590"/>
              <a:gd name="connsiteX1" fmla="*/ 0 w 10000"/>
              <a:gd name="connsiteY1" fmla="*/ 10000 h 166590"/>
              <a:gd name="connsiteX0" fmla="*/ 10000 w 10000"/>
              <a:gd name="connsiteY0" fmla="*/ 0 h 188909"/>
              <a:gd name="connsiteX1" fmla="*/ 0 w 10000"/>
              <a:gd name="connsiteY1" fmla="*/ 10000 h 188909"/>
              <a:gd name="connsiteX0" fmla="*/ 10000 w 10000"/>
              <a:gd name="connsiteY0" fmla="*/ 0 h 181303"/>
              <a:gd name="connsiteX1" fmla="*/ 0 w 10000"/>
              <a:gd name="connsiteY1" fmla="*/ 10000 h 181303"/>
            </a:gdLst>
            <a:ahLst/>
            <a:cxnLst>
              <a:cxn ang="0">
                <a:pos x="connsiteX0" y="connsiteY0"/>
              </a:cxn>
              <a:cxn ang="0">
                <a:pos x="connsiteX1" y="connsiteY1"/>
              </a:cxn>
            </a:cxnLst>
            <a:rect l="l" t="t" r="r" b="b"/>
            <a:pathLst>
              <a:path w="10000" h="181303">
                <a:moveTo>
                  <a:pt x="10000" y="0"/>
                </a:moveTo>
                <a:cubicBezTo>
                  <a:pt x="6667" y="243405"/>
                  <a:pt x="3139" y="236732"/>
                  <a:pt x="0" y="10000"/>
                </a:cubicBezTo>
              </a:path>
            </a:pathLst>
          </a:custGeom>
          <a:noFill/>
          <a:ln w="146050" cap="rnd">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endParaRPr lang="en-US">
              <a:solidFill>
                <a:srgbClr val="FFFFFF"/>
              </a:solidFill>
              <a:latin typeface="Segoe UI"/>
            </a:endParaRPr>
          </a:p>
        </p:txBody>
      </p:sp>
      <p:sp>
        <p:nvSpPr>
          <p:cNvPr id="452" name="puslse"/>
          <p:cNvSpPr/>
          <p:nvPr/>
        </p:nvSpPr>
        <p:spPr bwMode="auto">
          <a:xfrm rot="18829287" flipV="1">
            <a:off x="4226780" y="1669024"/>
            <a:ext cx="1040812" cy="145762"/>
          </a:xfrm>
          <a:custGeom>
            <a:avLst/>
            <a:gdLst>
              <a:gd name="connsiteX0" fmla="*/ 456003 w 456003"/>
              <a:gd name="connsiteY0" fmla="*/ 0 h 2393"/>
              <a:gd name="connsiteX1" fmla="*/ 0 w 456003"/>
              <a:gd name="connsiteY1" fmla="*/ 2393 h 2393"/>
              <a:gd name="connsiteX0" fmla="*/ 10000 w 10000"/>
              <a:gd name="connsiteY0" fmla="*/ 0 h 92290"/>
              <a:gd name="connsiteX1" fmla="*/ 0 w 10000"/>
              <a:gd name="connsiteY1" fmla="*/ 10000 h 92290"/>
              <a:gd name="connsiteX0" fmla="*/ 10000 w 10000"/>
              <a:gd name="connsiteY0" fmla="*/ 0 h 151295"/>
              <a:gd name="connsiteX1" fmla="*/ 0 w 10000"/>
              <a:gd name="connsiteY1" fmla="*/ 10000 h 151295"/>
            </a:gdLst>
            <a:ahLst/>
            <a:cxnLst>
              <a:cxn ang="0">
                <a:pos x="connsiteX0" y="connsiteY0"/>
              </a:cxn>
              <a:cxn ang="0">
                <a:pos x="connsiteX1" y="connsiteY1"/>
              </a:cxn>
            </a:cxnLst>
            <a:rect l="l" t="t" r="r" b="b"/>
            <a:pathLst>
              <a:path w="10000" h="151295">
                <a:moveTo>
                  <a:pt x="10000" y="0"/>
                </a:moveTo>
                <a:cubicBezTo>
                  <a:pt x="6667" y="203393"/>
                  <a:pt x="3071" y="196724"/>
                  <a:pt x="0" y="10000"/>
                </a:cubicBezTo>
              </a:path>
            </a:pathLst>
          </a:custGeom>
          <a:noFill/>
          <a:ln w="146050" cap="rnd">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endParaRPr lang="en-US">
              <a:solidFill>
                <a:srgbClr val="FFFFFF"/>
              </a:solidFill>
              <a:latin typeface="Segoe UI"/>
            </a:endParaRPr>
          </a:p>
        </p:txBody>
      </p:sp>
      <p:sp>
        <p:nvSpPr>
          <p:cNvPr id="453" name="puslse"/>
          <p:cNvSpPr/>
          <p:nvPr/>
        </p:nvSpPr>
        <p:spPr bwMode="auto">
          <a:xfrm rot="18829287" flipV="1">
            <a:off x="4761853" y="2026864"/>
            <a:ext cx="530042" cy="87945"/>
          </a:xfrm>
          <a:custGeom>
            <a:avLst/>
            <a:gdLst>
              <a:gd name="connsiteX0" fmla="*/ 456003 w 456003"/>
              <a:gd name="connsiteY0" fmla="*/ 0 h 2393"/>
              <a:gd name="connsiteX1" fmla="*/ 0 w 456003"/>
              <a:gd name="connsiteY1" fmla="*/ 2393 h 2393"/>
              <a:gd name="connsiteX0" fmla="*/ 10000 w 10000"/>
              <a:gd name="connsiteY0" fmla="*/ 0 h 92290"/>
              <a:gd name="connsiteX1" fmla="*/ 0 w 10000"/>
              <a:gd name="connsiteY1" fmla="*/ 10000 h 92290"/>
              <a:gd name="connsiteX0" fmla="*/ 10000 w 10000"/>
              <a:gd name="connsiteY0" fmla="*/ 0 h 151295"/>
              <a:gd name="connsiteX1" fmla="*/ 0 w 10000"/>
              <a:gd name="connsiteY1" fmla="*/ 10000 h 151295"/>
              <a:gd name="connsiteX0" fmla="*/ 10000 w 10000"/>
              <a:gd name="connsiteY0" fmla="*/ 0 h 123326"/>
              <a:gd name="connsiteX1" fmla="*/ 0 w 10000"/>
              <a:gd name="connsiteY1" fmla="*/ 10000 h 123326"/>
              <a:gd name="connsiteX0" fmla="*/ 10000 w 10000"/>
              <a:gd name="connsiteY0" fmla="*/ 0 h 91283"/>
              <a:gd name="connsiteX1" fmla="*/ 0 w 10000"/>
              <a:gd name="connsiteY1" fmla="*/ 10000 h 91283"/>
            </a:gdLst>
            <a:ahLst/>
            <a:cxnLst>
              <a:cxn ang="0">
                <a:pos x="connsiteX0" y="connsiteY0"/>
              </a:cxn>
              <a:cxn ang="0">
                <a:pos x="connsiteX1" y="connsiteY1"/>
              </a:cxn>
            </a:cxnLst>
            <a:rect l="l" t="t" r="r" b="b"/>
            <a:pathLst>
              <a:path w="10000" h="91283">
                <a:moveTo>
                  <a:pt x="10000" y="0"/>
                </a:moveTo>
                <a:cubicBezTo>
                  <a:pt x="7212" y="123368"/>
                  <a:pt x="3071" y="116703"/>
                  <a:pt x="0" y="10000"/>
                </a:cubicBezTo>
              </a:path>
            </a:pathLst>
          </a:custGeom>
          <a:noFill/>
          <a:ln w="146050" cap="rnd">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endParaRPr lang="en-US">
              <a:solidFill>
                <a:srgbClr val="FFFFFF"/>
              </a:solidFill>
              <a:latin typeface="Segoe UI"/>
            </a:endParaRPr>
          </a:p>
        </p:txBody>
      </p:sp>
      <p:sp>
        <p:nvSpPr>
          <p:cNvPr id="454" name="puslse"/>
          <p:cNvSpPr/>
          <p:nvPr/>
        </p:nvSpPr>
        <p:spPr bwMode="auto">
          <a:xfrm rot="7873067" flipH="1" flipV="1">
            <a:off x="7386909" y="5518481"/>
            <a:ext cx="1416664" cy="174673"/>
          </a:xfrm>
          <a:custGeom>
            <a:avLst/>
            <a:gdLst>
              <a:gd name="connsiteX0" fmla="*/ 456003 w 456003"/>
              <a:gd name="connsiteY0" fmla="*/ 0 h 2393"/>
              <a:gd name="connsiteX1" fmla="*/ 0 w 456003"/>
              <a:gd name="connsiteY1" fmla="*/ 2393 h 2393"/>
              <a:gd name="connsiteX0" fmla="*/ 10000 w 10000"/>
              <a:gd name="connsiteY0" fmla="*/ 0 h 92290"/>
              <a:gd name="connsiteX1" fmla="*/ 0 w 10000"/>
              <a:gd name="connsiteY1" fmla="*/ 10000 h 92290"/>
              <a:gd name="connsiteX0" fmla="*/ 10000 w 10000"/>
              <a:gd name="connsiteY0" fmla="*/ 0 h 151295"/>
              <a:gd name="connsiteX1" fmla="*/ 0 w 10000"/>
              <a:gd name="connsiteY1" fmla="*/ 10000 h 151295"/>
              <a:gd name="connsiteX0" fmla="*/ 10000 w 10000"/>
              <a:gd name="connsiteY0" fmla="*/ 0 h 166590"/>
              <a:gd name="connsiteX1" fmla="*/ 0 w 10000"/>
              <a:gd name="connsiteY1" fmla="*/ 10000 h 166590"/>
              <a:gd name="connsiteX0" fmla="*/ 10000 w 10000"/>
              <a:gd name="connsiteY0" fmla="*/ 0 h 188909"/>
              <a:gd name="connsiteX1" fmla="*/ 0 w 10000"/>
              <a:gd name="connsiteY1" fmla="*/ 10000 h 188909"/>
              <a:gd name="connsiteX0" fmla="*/ 10000 w 10000"/>
              <a:gd name="connsiteY0" fmla="*/ 0 h 181303"/>
              <a:gd name="connsiteX1" fmla="*/ 0 w 10000"/>
              <a:gd name="connsiteY1" fmla="*/ 10000 h 181303"/>
            </a:gdLst>
            <a:ahLst/>
            <a:cxnLst>
              <a:cxn ang="0">
                <a:pos x="connsiteX0" y="connsiteY0"/>
              </a:cxn>
              <a:cxn ang="0">
                <a:pos x="connsiteX1" y="connsiteY1"/>
              </a:cxn>
            </a:cxnLst>
            <a:rect l="l" t="t" r="r" b="b"/>
            <a:pathLst>
              <a:path w="10000" h="181303">
                <a:moveTo>
                  <a:pt x="10000" y="0"/>
                </a:moveTo>
                <a:cubicBezTo>
                  <a:pt x="6667" y="243405"/>
                  <a:pt x="3139" y="236732"/>
                  <a:pt x="0" y="10000"/>
                </a:cubicBezTo>
              </a:path>
            </a:pathLst>
          </a:custGeom>
          <a:noFill/>
          <a:ln w="146050" cap="rnd">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endParaRPr lang="en-US">
              <a:solidFill>
                <a:srgbClr val="FFFFFF"/>
              </a:solidFill>
              <a:latin typeface="Segoe UI"/>
            </a:endParaRPr>
          </a:p>
        </p:txBody>
      </p:sp>
      <p:sp>
        <p:nvSpPr>
          <p:cNvPr id="455" name="puslse"/>
          <p:cNvSpPr/>
          <p:nvPr/>
        </p:nvSpPr>
        <p:spPr bwMode="auto">
          <a:xfrm rot="7873067" flipH="1" flipV="1">
            <a:off x="7175612" y="5270915"/>
            <a:ext cx="1040812" cy="145762"/>
          </a:xfrm>
          <a:custGeom>
            <a:avLst/>
            <a:gdLst>
              <a:gd name="connsiteX0" fmla="*/ 456003 w 456003"/>
              <a:gd name="connsiteY0" fmla="*/ 0 h 2393"/>
              <a:gd name="connsiteX1" fmla="*/ 0 w 456003"/>
              <a:gd name="connsiteY1" fmla="*/ 2393 h 2393"/>
              <a:gd name="connsiteX0" fmla="*/ 10000 w 10000"/>
              <a:gd name="connsiteY0" fmla="*/ 0 h 92290"/>
              <a:gd name="connsiteX1" fmla="*/ 0 w 10000"/>
              <a:gd name="connsiteY1" fmla="*/ 10000 h 92290"/>
              <a:gd name="connsiteX0" fmla="*/ 10000 w 10000"/>
              <a:gd name="connsiteY0" fmla="*/ 0 h 151295"/>
              <a:gd name="connsiteX1" fmla="*/ 0 w 10000"/>
              <a:gd name="connsiteY1" fmla="*/ 10000 h 151295"/>
            </a:gdLst>
            <a:ahLst/>
            <a:cxnLst>
              <a:cxn ang="0">
                <a:pos x="connsiteX0" y="connsiteY0"/>
              </a:cxn>
              <a:cxn ang="0">
                <a:pos x="connsiteX1" y="connsiteY1"/>
              </a:cxn>
            </a:cxnLst>
            <a:rect l="l" t="t" r="r" b="b"/>
            <a:pathLst>
              <a:path w="10000" h="151295">
                <a:moveTo>
                  <a:pt x="10000" y="0"/>
                </a:moveTo>
                <a:cubicBezTo>
                  <a:pt x="6667" y="203393"/>
                  <a:pt x="3071" y="196724"/>
                  <a:pt x="0" y="10000"/>
                </a:cubicBezTo>
              </a:path>
            </a:pathLst>
          </a:custGeom>
          <a:noFill/>
          <a:ln w="146050" cap="rnd">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endParaRPr lang="en-US">
              <a:solidFill>
                <a:srgbClr val="FFFFFF"/>
              </a:solidFill>
              <a:latin typeface="Segoe UI"/>
            </a:endParaRPr>
          </a:p>
        </p:txBody>
      </p:sp>
      <p:sp>
        <p:nvSpPr>
          <p:cNvPr id="456" name="puslse"/>
          <p:cNvSpPr/>
          <p:nvPr/>
        </p:nvSpPr>
        <p:spPr bwMode="auto">
          <a:xfrm rot="7873067" flipH="1" flipV="1">
            <a:off x="7070029" y="5038319"/>
            <a:ext cx="530042" cy="87945"/>
          </a:xfrm>
          <a:custGeom>
            <a:avLst/>
            <a:gdLst>
              <a:gd name="connsiteX0" fmla="*/ 456003 w 456003"/>
              <a:gd name="connsiteY0" fmla="*/ 0 h 2393"/>
              <a:gd name="connsiteX1" fmla="*/ 0 w 456003"/>
              <a:gd name="connsiteY1" fmla="*/ 2393 h 2393"/>
              <a:gd name="connsiteX0" fmla="*/ 10000 w 10000"/>
              <a:gd name="connsiteY0" fmla="*/ 0 h 92290"/>
              <a:gd name="connsiteX1" fmla="*/ 0 w 10000"/>
              <a:gd name="connsiteY1" fmla="*/ 10000 h 92290"/>
              <a:gd name="connsiteX0" fmla="*/ 10000 w 10000"/>
              <a:gd name="connsiteY0" fmla="*/ 0 h 151295"/>
              <a:gd name="connsiteX1" fmla="*/ 0 w 10000"/>
              <a:gd name="connsiteY1" fmla="*/ 10000 h 151295"/>
              <a:gd name="connsiteX0" fmla="*/ 10000 w 10000"/>
              <a:gd name="connsiteY0" fmla="*/ 0 h 123326"/>
              <a:gd name="connsiteX1" fmla="*/ 0 w 10000"/>
              <a:gd name="connsiteY1" fmla="*/ 10000 h 123326"/>
              <a:gd name="connsiteX0" fmla="*/ 10000 w 10000"/>
              <a:gd name="connsiteY0" fmla="*/ 0 h 91283"/>
              <a:gd name="connsiteX1" fmla="*/ 0 w 10000"/>
              <a:gd name="connsiteY1" fmla="*/ 10000 h 91283"/>
            </a:gdLst>
            <a:ahLst/>
            <a:cxnLst>
              <a:cxn ang="0">
                <a:pos x="connsiteX0" y="connsiteY0"/>
              </a:cxn>
              <a:cxn ang="0">
                <a:pos x="connsiteX1" y="connsiteY1"/>
              </a:cxn>
            </a:cxnLst>
            <a:rect l="l" t="t" r="r" b="b"/>
            <a:pathLst>
              <a:path w="10000" h="91283">
                <a:moveTo>
                  <a:pt x="10000" y="0"/>
                </a:moveTo>
                <a:cubicBezTo>
                  <a:pt x="7212" y="123368"/>
                  <a:pt x="3071" y="116703"/>
                  <a:pt x="0" y="10000"/>
                </a:cubicBezTo>
              </a:path>
            </a:pathLst>
          </a:custGeom>
          <a:noFill/>
          <a:ln w="146050" cap="rnd">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endParaRPr lang="en-US">
              <a:solidFill>
                <a:srgbClr val="FFFFFF"/>
              </a:solidFill>
              <a:latin typeface="Segoe UI"/>
            </a:endParaRPr>
          </a:p>
        </p:txBody>
      </p:sp>
      <p:cxnSp>
        <p:nvCxnSpPr>
          <p:cNvPr id="491" name="C - S"/>
          <p:cNvCxnSpPr/>
          <p:nvPr/>
        </p:nvCxnSpPr>
        <p:spPr>
          <a:xfrm flipH="1">
            <a:off x="4001888" y="2083088"/>
            <a:ext cx="3420308" cy="0"/>
          </a:xfrm>
          <a:prstGeom prst="straightConnector1">
            <a:avLst/>
          </a:prstGeom>
          <a:ln w="66675" cap="rnd">
            <a:solidFill>
              <a:schemeClr val="accent6">
                <a:lumMod val="75000"/>
              </a:schemeClr>
            </a:solidFill>
            <a:prstDash val="sysDot"/>
            <a:headEnd type="none"/>
            <a:tailEnd type="arrow"/>
          </a:ln>
        </p:spPr>
        <p:style>
          <a:lnRef idx="1">
            <a:schemeClr val="accent1"/>
          </a:lnRef>
          <a:fillRef idx="0">
            <a:schemeClr val="accent1"/>
          </a:fillRef>
          <a:effectRef idx="0">
            <a:schemeClr val="accent1"/>
          </a:effectRef>
          <a:fontRef idx="minor">
            <a:schemeClr val="tx1"/>
          </a:fontRef>
        </p:style>
      </p:cxnSp>
      <p:cxnSp>
        <p:nvCxnSpPr>
          <p:cNvPr id="494" name="S - C"/>
          <p:cNvCxnSpPr/>
          <p:nvPr/>
        </p:nvCxnSpPr>
        <p:spPr>
          <a:xfrm>
            <a:off x="4147615" y="1834994"/>
            <a:ext cx="3420308" cy="0"/>
          </a:xfrm>
          <a:prstGeom prst="straightConnector1">
            <a:avLst/>
          </a:prstGeom>
          <a:ln w="66675" cap="rnd">
            <a:solidFill>
              <a:schemeClr val="accent2">
                <a:lumMod val="75000"/>
              </a:schemeClr>
            </a:solidFill>
            <a:prstDash val="sysDot"/>
            <a:headEnd type="none"/>
            <a:tailEnd type="arrow"/>
          </a:ln>
        </p:spPr>
        <p:style>
          <a:lnRef idx="1">
            <a:schemeClr val="accent1"/>
          </a:lnRef>
          <a:fillRef idx="0">
            <a:schemeClr val="accent1"/>
          </a:fillRef>
          <a:effectRef idx="0">
            <a:schemeClr val="accent1"/>
          </a:effectRef>
          <a:fontRef idx="minor">
            <a:schemeClr val="tx1"/>
          </a:fontRef>
        </p:style>
      </p:cxnSp>
      <p:cxnSp>
        <p:nvCxnSpPr>
          <p:cNvPr id="434" name="C - L"/>
          <p:cNvCxnSpPr/>
          <p:nvPr/>
        </p:nvCxnSpPr>
        <p:spPr>
          <a:xfrm flipH="1">
            <a:off x="5899529" y="4598688"/>
            <a:ext cx="2533672" cy="1393228"/>
          </a:xfrm>
          <a:prstGeom prst="straightConnector1">
            <a:avLst/>
          </a:prstGeom>
          <a:ln w="66675" cap="rnd">
            <a:solidFill>
              <a:schemeClr val="accent6">
                <a:lumMod val="75000"/>
              </a:schemeClr>
            </a:solidFill>
            <a:prstDash val="sysDot"/>
            <a:headEnd type="none"/>
            <a:tailEnd type="arrow"/>
          </a:ln>
        </p:spPr>
        <p:style>
          <a:lnRef idx="1">
            <a:schemeClr val="accent1"/>
          </a:lnRef>
          <a:fillRef idx="0">
            <a:schemeClr val="accent1"/>
          </a:fillRef>
          <a:effectRef idx="0">
            <a:schemeClr val="accent1"/>
          </a:effectRef>
          <a:fontRef idx="minor">
            <a:schemeClr val="tx1"/>
          </a:fontRef>
        </p:style>
      </p:cxnSp>
      <p:cxnSp>
        <p:nvCxnSpPr>
          <p:cNvPr id="504" name="L - C"/>
          <p:cNvCxnSpPr/>
          <p:nvPr/>
        </p:nvCxnSpPr>
        <p:spPr>
          <a:xfrm flipV="1">
            <a:off x="6030799" y="4348204"/>
            <a:ext cx="2244541" cy="1247410"/>
          </a:xfrm>
          <a:prstGeom prst="straightConnector1">
            <a:avLst/>
          </a:prstGeom>
          <a:ln w="66675" cap="rnd">
            <a:solidFill>
              <a:schemeClr val="accent5"/>
            </a:solidFill>
            <a:prstDash val="sysDot"/>
            <a:headEnd type="none"/>
            <a:tailEnd type="arrow"/>
          </a:ln>
        </p:spPr>
        <p:style>
          <a:lnRef idx="1">
            <a:schemeClr val="accent1"/>
          </a:lnRef>
          <a:fillRef idx="0">
            <a:schemeClr val="accent1"/>
          </a:fillRef>
          <a:effectRef idx="0">
            <a:schemeClr val="accent1"/>
          </a:effectRef>
          <a:fontRef idx="minor">
            <a:schemeClr val="tx1"/>
          </a:fontRef>
        </p:style>
      </p:cxnSp>
      <p:cxnSp>
        <p:nvCxnSpPr>
          <p:cNvPr id="505" name="L - S"/>
          <p:cNvCxnSpPr/>
          <p:nvPr/>
        </p:nvCxnSpPr>
        <p:spPr>
          <a:xfrm flipH="1" flipV="1">
            <a:off x="2647065" y="3579354"/>
            <a:ext cx="1159848" cy="1311701"/>
          </a:xfrm>
          <a:prstGeom prst="straightConnector1">
            <a:avLst/>
          </a:prstGeom>
          <a:ln w="66675" cap="rnd">
            <a:solidFill>
              <a:schemeClr val="accent5"/>
            </a:solidFill>
            <a:prstDash val="sysDot"/>
            <a:headEnd type="none"/>
            <a:tailEnd type="arrow"/>
          </a:ln>
        </p:spPr>
        <p:style>
          <a:lnRef idx="1">
            <a:schemeClr val="accent1"/>
          </a:lnRef>
          <a:fillRef idx="0">
            <a:schemeClr val="accent1"/>
          </a:fillRef>
          <a:effectRef idx="0">
            <a:schemeClr val="accent1"/>
          </a:effectRef>
          <a:fontRef idx="minor">
            <a:schemeClr val="tx1"/>
          </a:fontRef>
        </p:style>
      </p:cxnSp>
      <p:cxnSp>
        <p:nvCxnSpPr>
          <p:cNvPr id="506" name="S - L"/>
          <p:cNvCxnSpPr/>
          <p:nvPr/>
        </p:nvCxnSpPr>
        <p:spPr>
          <a:xfrm>
            <a:off x="3184316" y="3532680"/>
            <a:ext cx="1338416" cy="1465660"/>
          </a:xfrm>
          <a:prstGeom prst="straightConnector1">
            <a:avLst/>
          </a:prstGeom>
          <a:ln w="66675" cap="rnd">
            <a:solidFill>
              <a:schemeClr val="accent2">
                <a:lumMod val="75000"/>
              </a:schemeClr>
            </a:solidFill>
            <a:prstDash val="sysDot"/>
            <a:headEnd type="none"/>
            <a:tailEnd type="arrow"/>
          </a:ln>
        </p:spPr>
        <p:style>
          <a:lnRef idx="1">
            <a:schemeClr val="accent1"/>
          </a:lnRef>
          <a:fillRef idx="0">
            <a:schemeClr val="accent1"/>
          </a:fillRef>
          <a:effectRef idx="0">
            <a:schemeClr val="accent1"/>
          </a:effectRef>
          <a:fontRef idx="minor">
            <a:schemeClr val="tx1"/>
          </a:fontRef>
        </p:style>
      </p:cxnSp>
      <p:sp>
        <p:nvSpPr>
          <p:cNvPr id="10248" name="Rectangle 10247"/>
          <p:cNvSpPr/>
          <p:nvPr/>
        </p:nvSpPr>
        <p:spPr bwMode="auto">
          <a:xfrm>
            <a:off x="2870914" y="423336"/>
            <a:ext cx="4256432" cy="50284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 name="Title 3"/>
          <p:cNvSpPr>
            <a:spLocks noGrp="1"/>
          </p:cNvSpPr>
          <p:nvPr>
            <p:ph type="title"/>
          </p:nvPr>
        </p:nvSpPr>
        <p:spPr/>
        <p:txBody>
          <a:bodyPr/>
          <a:lstStyle/>
          <a:p>
            <a:r>
              <a:rPr lang="en-US" dirty="0" smtClean="0"/>
              <a:t>An example of the Internet of Things</a:t>
            </a:r>
            <a:endParaRPr lang="en-US" dirty="0"/>
          </a:p>
        </p:txBody>
      </p:sp>
      <p:sp>
        <p:nvSpPr>
          <p:cNvPr id="12" name="Pie 11"/>
          <p:cNvSpPr/>
          <p:nvPr/>
        </p:nvSpPr>
        <p:spPr bwMode="auto">
          <a:xfrm>
            <a:off x="5843274" y="1866235"/>
            <a:ext cx="594691" cy="584708"/>
          </a:xfrm>
          <a:prstGeom prst="pie">
            <a:avLst>
              <a:gd name="adj1" fmla="val 10832146"/>
              <a:gd name="adj2" fmla="val 28533"/>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7" name="ELEVATOR"/>
          <p:cNvGrpSpPr/>
          <p:nvPr/>
        </p:nvGrpSpPr>
        <p:grpSpPr>
          <a:xfrm>
            <a:off x="5287223" y="1824142"/>
            <a:ext cx="1739461" cy="3066913"/>
            <a:chOff x="5287108" y="1823914"/>
            <a:chExt cx="1739708" cy="3067348"/>
          </a:xfrm>
        </p:grpSpPr>
        <p:grpSp>
          <p:nvGrpSpPr>
            <p:cNvPr id="16" name="Elevator"/>
            <p:cNvGrpSpPr/>
            <p:nvPr/>
          </p:nvGrpSpPr>
          <p:grpSpPr>
            <a:xfrm>
              <a:off x="5287108" y="2253513"/>
              <a:ext cx="1739708" cy="2637749"/>
              <a:chOff x="5197630" y="2221464"/>
              <a:chExt cx="1739708" cy="2637749"/>
            </a:xfrm>
          </p:grpSpPr>
          <p:grpSp>
            <p:nvGrpSpPr>
              <p:cNvPr id="13" name="Group 12"/>
              <p:cNvGrpSpPr/>
              <p:nvPr/>
            </p:nvGrpSpPr>
            <p:grpSpPr>
              <a:xfrm>
                <a:off x="5436491" y="2471797"/>
                <a:ext cx="1265531" cy="2342783"/>
                <a:chOff x="5436491" y="2471797"/>
                <a:chExt cx="1265531" cy="2342783"/>
              </a:xfrm>
            </p:grpSpPr>
            <p:sp>
              <p:nvSpPr>
                <p:cNvPr id="9" name="Rectangle 8"/>
                <p:cNvSpPr/>
                <p:nvPr/>
              </p:nvSpPr>
              <p:spPr bwMode="auto">
                <a:xfrm>
                  <a:off x="5436491" y="2471797"/>
                  <a:ext cx="634538" cy="2342783"/>
                </a:xfrm>
                <a:prstGeom prst="rect">
                  <a:avLst/>
                </a:prstGeom>
                <a:solidFill>
                  <a:schemeClr val="tx1">
                    <a:lumMod val="75000"/>
                  </a:schemeClr>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46" name="Rectangle 445"/>
                <p:cNvSpPr/>
                <p:nvPr/>
              </p:nvSpPr>
              <p:spPr bwMode="auto">
                <a:xfrm>
                  <a:off x="6067484" y="2471797"/>
                  <a:ext cx="634538" cy="2342783"/>
                </a:xfrm>
                <a:prstGeom prst="rect">
                  <a:avLst/>
                </a:prstGeom>
                <a:solidFill>
                  <a:schemeClr val="tx1">
                    <a:lumMod val="75000"/>
                  </a:schemeClr>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 name="Rectangle 9"/>
                <p:cNvSpPr/>
                <p:nvPr/>
              </p:nvSpPr>
              <p:spPr bwMode="auto">
                <a:xfrm>
                  <a:off x="5506103" y="2557479"/>
                  <a:ext cx="495314" cy="2036320"/>
                </a:xfrm>
                <a:prstGeom prst="rect">
                  <a:avLst/>
                </a:prstGeom>
                <a:pattFill prst="dkVert">
                  <a:fgClr>
                    <a:schemeClr val="bg1">
                      <a:lumMod val="75000"/>
                    </a:schemeClr>
                  </a:fgClr>
                  <a:bgClr>
                    <a:schemeClr val="tx1"/>
                  </a:bgClr>
                </a:patt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47" name="Rectangle 446"/>
                <p:cNvSpPr/>
                <p:nvPr/>
              </p:nvSpPr>
              <p:spPr bwMode="auto">
                <a:xfrm>
                  <a:off x="6137096" y="2557479"/>
                  <a:ext cx="495314" cy="2036320"/>
                </a:xfrm>
                <a:prstGeom prst="rect">
                  <a:avLst/>
                </a:prstGeom>
                <a:pattFill prst="dkVert">
                  <a:fgClr>
                    <a:schemeClr val="bg1">
                      <a:lumMod val="75000"/>
                    </a:schemeClr>
                  </a:fgClr>
                  <a:bgClr>
                    <a:schemeClr val="tx1"/>
                  </a:bgClr>
                </a:patt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445" name="Rectangle 444"/>
              <p:cNvSpPr/>
              <p:nvPr/>
            </p:nvSpPr>
            <p:spPr bwMode="auto">
              <a:xfrm>
                <a:off x="5197630" y="2221464"/>
                <a:ext cx="1739708" cy="2637749"/>
              </a:xfrm>
              <a:custGeom>
                <a:avLst/>
                <a:gdLst/>
                <a:ahLst/>
                <a:cxnLst/>
                <a:rect l="l" t="t" r="r" b="b"/>
                <a:pathLst>
                  <a:path w="1739708" h="2637749">
                    <a:moveTo>
                      <a:pt x="0" y="0"/>
                    </a:moveTo>
                    <a:lnTo>
                      <a:pt x="1739708" y="0"/>
                    </a:lnTo>
                    <a:lnTo>
                      <a:pt x="1739708" y="32049"/>
                    </a:lnTo>
                    <a:lnTo>
                      <a:pt x="1739708" y="250333"/>
                    </a:lnTo>
                    <a:lnTo>
                      <a:pt x="1739708" y="2637749"/>
                    </a:lnTo>
                    <a:lnTo>
                      <a:pt x="1486960" y="2637749"/>
                    </a:lnTo>
                    <a:lnTo>
                      <a:pt x="1486960" y="250333"/>
                    </a:lnTo>
                    <a:lnTo>
                      <a:pt x="252748" y="250333"/>
                    </a:lnTo>
                    <a:lnTo>
                      <a:pt x="252748" y="2637749"/>
                    </a:lnTo>
                    <a:lnTo>
                      <a:pt x="0" y="2637749"/>
                    </a:lnTo>
                    <a:lnTo>
                      <a:pt x="0" y="250333"/>
                    </a:lnTo>
                    <a:lnTo>
                      <a:pt x="0" y="32049"/>
                    </a:lnTo>
                    <a:close/>
                  </a:path>
                </a:pathLst>
              </a:custGeom>
              <a:pattFill prst="lgGrid">
                <a:fgClr>
                  <a:schemeClr val="tx1"/>
                </a:fgClr>
                <a:bgClr>
                  <a:schemeClr val="bg1">
                    <a:lumMod val="50000"/>
                  </a:schemeClr>
                </a:bgClr>
              </a:patt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96" name="LOAD METER"/>
            <p:cNvSpPr>
              <a:spLocks noChangeAspect="1"/>
            </p:cNvSpPr>
            <p:nvPr/>
          </p:nvSpPr>
          <p:spPr bwMode="auto">
            <a:xfrm rot="1919497">
              <a:off x="5827174" y="1823914"/>
              <a:ext cx="666666" cy="566397"/>
            </a:xfrm>
            <a:custGeom>
              <a:avLst/>
              <a:gdLst/>
              <a:ahLst/>
              <a:cxnLst/>
              <a:rect l="l" t="t" r="r" b="b"/>
              <a:pathLst>
                <a:path w="666666" h="566397">
                  <a:moveTo>
                    <a:pt x="499355" y="154452"/>
                  </a:moveTo>
                  <a:cubicBezTo>
                    <a:pt x="512204" y="146426"/>
                    <a:pt x="529128" y="150336"/>
                    <a:pt x="537154" y="163185"/>
                  </a:cubicBezTo>
                  <a:cubicBezTo>
                    <a:pt x="545181" y="176034"/>
                    <a:pt x="541271" y="192958"/>
                    <a:pt x="528422" y="200984"/>
                  </a:cubicBezTo>
                  <a:cubicBezTo>
                    <a:pt x="515573" y="209010"/>
                    <a:pt x="498649" y="205101"/>
                    <a:pt x="490623" y="192252"/>
                  </a:cubicBezTo>
                  <a:cubicBezTo>
                    <a:pt x="482596" y="179402"/>
                    <a:pt x="486506" y="162479"/>
                    <a:pt x="499355" y="154452"/>
                  </a:cubicBezTo>
                  <a:close/>
                  <a:moveTo>
                    <a:pt x="104430" y="401148"/>
                  </a:moveTo>
                  <a:cubicBezTo>
                    <a:pt x="117279" y="393122"/>
                    <a:pt x="134203" y="397032"/>
                    <a:pt x="142230" y="409881"/>
                  </a:cubicBezTo>
                  <a:cubicBezTo>
                    <a:pt x="150256" y="422730"/>
                    <a:pt x="146346" y="439654"/>
                    <a:pt x="133497" y="447680"/>
                  </a:cubicBezTo>
                  <a:cubicBezTo>
                    <a:pt x="120648" y="455706"/>
                    <a:pt x="103724" y="451797"/>
                    <a:pt x="95698" y="438948"/>
                  </a:cubicBezTo>
                  <a:cubicBezTo>
                    <a:pt x="87672" y="426098"/>
                    <a:pt x="91581" y="409175"/>
                    <a:pt x="104430" y="401148"/>
                  </a:cubicBezTo>
                  <a:close/>
                  <a:moveTo>
                    <a:pt x="304648" y="273694"/>
                  </a:moveTo>
                  <a:cubicBezTo>
                    <a:pt x="295011" y="279714"/>
                    <a:pt x="292079" y="292406"/>
                    <a:pt x="298099" y="302043"/>
                  </a:cubicBezTo>
                  <a:cubicBezTo>
                    <a:pt x="304119" y="311681"/>
                    <a:pt x="316811" y="314613"/>
                    <a:pt x="326448" y="308593"/>
                  </a:cubicBezTo>
                  <a:cubicBezTo>
                    <a:pt x="336085" y="302573"/>
                    <a:pt x="339017" y="289881"/>
                    <a:pt x="332997" y="280243"/>
                  </a:cubicBezTo>
                  <a:cubicBezTo>
                    <a:pt x="326977" y="270606"/>
                    <a:pt x="314285" y="267674"/>
                    <a:pt x="304648" y="273694"/>
                  </a:cubicBezTo>
                  <a:close/>
                  <a:moveTo>
                    <a:pt x="420983" y="105074"/>
                  </a:moveTo>
                  <a:cubicBezTo>
                    <a:pt x="433832" y="97048"/>
                    <a:pt x="450756" y="100958"/>
                    <a:pt x="458782" y="113807"/>
                  </a:cubicBezTo>
                  <a:cubicBezTo>
                    <a:pt x="466809" y="126656"/>
                    <a:pt x="462899" y="143579"/>
                    <a:pt x="450050" y="151606"/>
                  </a:cubicBezTo>
                  <a:cubicBezTo>
                    <a:pt x="437201" y="159632"/>
                    <a:pt x="420277" y="155723"/>
                    <a:pt x="412251" y="142873"/>
                  </a:cubicBezTo>
                  <a:cubicBezTo>
                    <a:pt x="404224" y="130024"/>
                    <a:pt x="408134" y="113101"/>
                    <a:pt x="420983" y="105074"/>
                  </a:cubicBezTo>
                  <a:close/>
                  <a:moveTo>
                    <a:pt x="100638" y="305183"/>
                  </a:moveTo>
                  <a:cubicBezTo>
                    <a:pt x="113487" y="297156"/>
                    <a:pt x="130411" y="301066"/>
                    <a:pt x="138437" y="313915"/>
                  </a:cubicBezTo>
                  <a:cubicBezTo>
                    <a:pt x="146464" y="326764"/>
                    <a:pt x="142554" y="343688"/>
                    <a:pt x="129705" y="351714"/>
                  </a:cubicBezTo>
                  <a:cubicBezTo>
                    <a:pt x="116856" y="359741"/>
                    <a:pt x="99932" y="355831"/>
                    <a:pt x="91906" y="342982"/>
                  </a:cubicBezTo>
                  <a:cubicBezTo>
                    <a:pt x="83879" y="330133"/>
                    <a:pt x="87789" y="313209"/>
                    <a:pt x="100638" y="305183"/>
                  </a:cubicBezTo>
                  <a:close/>
                  <a:moveTo>
                    <a:pt x="345385" y="87609"/>
                  </a:moveTo>
                  <a:cubicBezTo>
                    <a:pt x="358234" y="79583"/>
                    <a:pt x="375157" y="83493"/>
                    <a:pt x="383184" y="96342"/>
                  </a:cubicBezTo>
                  <a:cubicBezTo>
                    <a:pt x="391210" y="109191"/>
                    <a:pt x="387301" y="126115"/>
                    <a:pt x="374451" y="134141"/>
                  </a:cubicBezTo>
                  <a:cubicBezTo>
                    <a:pt x="361602" y="142167"/>
                    <a:pt x="344679" y="138258"/>
                    <a:pt x="336652" y="125409"/>
                  </a:cubicBezTo>
                  <a:cubicBezTo>
                    <a:pt x="328626" y="112559"/>
                    <a:pt x="332536" y="95636"/>
                    <a:pt x="345385" y="87609"/>
                  </a:cubicBezTo>
                  <a:close/>
                  <a:moveTo>
                    <a:pt x="128334" y="223194"/>
                  </a:moveTo>
                  <a:cubicBezTo>
                    <a:pt x="141183" y="215167"/>
                    <a:pt x="158107" y="219077"/>
                    <a:pt x="166133" y="231926"/>
                  </a:cubicBezTo>
                  <a:cubicBezTo>
                    <a:pt x="174160" y="244775"/>
                    <a:pt x="170250" y="261699"/>
                    <a:pt x="157401" y="269725"/>
                  </a:cubicBezTo>
                  <a:cubicBezTo>
                    <a:pt x="144552" y="277752"/>
                    <a:pt x="127628" y="273842"/>
                    <a:pt x="119602" y="260993"/>
                  </a:cubicBezTo>
                  <a:cubicBezTo>
                    <a:pt x="111575" y="248144"/>
                    <a:pt x="115485" y="231220"/>
                    <a:pt x="128334" y="223194"/>
                  </a:cubicBezTo>
                  <a:close/>
                  <a:moveTo>
                    <a:pt x="315846" y="102677"/>
                  </a:moveTo>
                  <a:lnTo>
                    <a:pt x="347802" y="267457"/>
                  </a:lnTo>
                  <a:cubicBezTo>
                    <a:pt x="349319" y="267611"/>
                    <a:pt x="349897" y="268463"/>
                    <a:pt x="350447" y="269343"/>
                  </a:cubicBezTo>
                  <a:cubicBezTo>
                    <a:pt x="362486" y="288617"/>
                    <a:pt x="356622" y="314003"/>
                    <a:pt x="337348" y="326042"/>
                  </a:cubicBezTo>
                  <a:cubicBezTo>
                    <a:pt x="318074" y="338082"/>
                    <a:pt x="292689" y="332217"/>
                    <a:pt x="280649" y="312943"/>
                  </a:cubicBezTo>
                  <a:cubicBezTo>
                    <a:pt x="271227" y="297860"/>
                    <a:pt x="272770" y="279034"/>
                    <a:pt x="285572" y="267704"/>
                  </a:cubicBezTo>
                  <a:lnTo>
                    <a:pt x="283842" y="267704"/>
                  </a:lnTo>
                  <a:close/>
                  <a:moveTo>
                    <a:pt x="256314" y="104408"/>
                  </a:moveTo>
                  <a:cubicBezTo>
                    <a:pt x="269163" y="96382"/>
                    <a:pt x="286087" y="100291"/>
                    <a:pt x="294113" y="113140"/>
                  </a:cubicBezTo>
                  <a:cubicBezTo>
                    <a:pt x="302139" y="125990"/>
                    <a:pt x="298230" y="142913"/>
                    <a:pt x="285381" y="150940"/>
                  </a:cubicBezTo>
                  <a:cubicBezTo>
                    <a:pt x="272532" y="158966"/>
                    <a:pt x="255608" y="155056"/>
                    <a:pt x="247582" y="142207"/>
                  </a:cubicBezTo>
                  <a:cubicBezTo>
                    <a:pt x="239555" y="129358"/>
                    <a:pt x="243465" y="112434"/>
                    <a:pt x="256314" y="104408"/>
                  </a:cubicBezTo>
                  <a:close/>
                  <a:moveTo>
                    <a:pt x="180603" y="151702"/>
                  </a:moveTo>
                  <a:cubicBezTo>
                    <a:pt x="193452" y="143676"/>
                    <a:pt x="210375" y="147586"/>
                    <a:pt x="218402" y="160435"/>
                  </a:cubicBezTo>
                  <a:cubicBezTo>
                    <a:pt x="226428" y="173284"/>
                    <a:pt x="222518" y="190207"/>
                    <a:pt x="209669" y="198234"/>
                  </a:cubicBezTo>
                  <a:cubicBezTo>
                    <a:pt x="196820" y="206260"/>
                    <a:pt x="179897" y="202350"/>
                    <a:pt x="171870" y="189501"/>
                  </a:cubicBezTo>
                  <a:cubicBezTo>
                    <a:pt x="163844" y="176652"/>
                    <a:pt x="167754" y="159729"/>
                    <a:pt x="180603" y="151702"/>
                  </a:cubicBezTo>
                  <a:close/>
                  <a:moveTo>
                    <a:pt x="204036" y="106110"/>
                  </a:moveTo>
                  <a:cubicBezTo>
                    <a:pt x="164350" y="130285"/>
                    <a:pt x="130119" y="163452"/>
                    <a:pt x="105017" y="203370"/>
                  </a:cubicBezTo>
                  <a:cubicBezTo>
                    <a:pt x="49531" y="291609"/>
                    <a:pt x="47279" y="398957"/>
                    <a:pt x="99170" y="482030"/>
                  </a:cubicBezTo>
                  <a:lnTo>
                    <a:pt x="581185" y="180932"/>
                  </a:lnTo>
                  <a:cubicBezTo>
                    <a:pt x="531441" y="99451"/>
                    <a:pt x="437250" y="54244"/>
                    <a:pt x="335777" y="62796"/>
                  </a:cubicBezTo>
                  <a:cubicBezTo>
                    <a:pt x="288861" y="66749"/>
                    <a:pt x="243722" y="81934"/>
                    <a:pt x="204036" y="106110"/>
                  </a:cubicBezTo>
                  <a:close/>
                  <a:moveTo>
                    <a:pt x="171961" y="53285"/>
                  </a:moveTo>
                  <a:cubicBezTo>
                    <a:pt x="220848" y="23522"/>
                    <a:pt x="276630" y="5126"/>
                    <a:pt x="334669" y="922"/>
                  </a:cubicBezTo>
                  <a:cubicBezTo>
                    <a:pt x="457870" y="-8002"/>
                    <a:pt x="572360" y="48305"/>
                    <a:pt x="633439" y="148290"/>
                  </a:cubicBezTo>
                  <a:lnTo>
                    <a:pt x="634418" y="147679"/>
                  </a:lnTo>
                  <a:lnTo>
                    <a:pt x="666666" y="199304"/>
                  </a:lnTo>
                  <a:lnTo>
                    <a:pt x="79003" y="566397"/>
                  </a:lnTo>
                  <a:lnTo>
                    <a:pt x="46756" y="514773"/>
                  </a:lnTo>
                  <a:lnTo>
                    <a:pt x="46755" y="514772"/>
                  </a:lnTo>
                  <a:cubicBezTo>
                    <a:pt x="-16950" y="412788"/>
                    <a:pt x="-15459" y="281656"/>
                    <a:pt x="50631" y="173852"/>
                  </a:cubicBezTo>
                  <a:cubicBezTo>
                    <a:pt x="81085" y="124181"/>
                    <a:pt x="123074" y="83049"/>
                    <a:pt x="171961" y="53285"/>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924" fontAlgn="base">
                <a:spcBef>
                  <a:spcPct val="0"/>
                </a:spcBef>
                <a:spcAft>
                  <a:spcPct val="0"/>
                </a:spcAft>
              </a:pPr>
              <a:endParaRPr lang="en-US" spc="-5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cxnSp>
        <p:nvCxnSpPr>
          <p:cNvPr id="64" name="C - S"/>
          <p:cNvCxnSpPr/>
          <p:nvPr/>
        </p:nvCxnSpPr>
        <p:spPr>
          <a:xfrm flipH="1">
            <a:off x="7067254" y="3073278"/>
            <a:ext cx="767394" cy="337589"/>
          </a:xfrm>
          <a:prstGeom prst="straightConnector1">
            <a:avLst/>
          </a:prstGeom>
          <a:ln w="66675" cap="rnd">
            <a:solidFill>
              <a:schemeClr val="accent6">
                <a:lumMod val="75000"/>
              </a:schemeClr>
            </a:solidFill>
            <a:prstDash val="sysDot"/>
            <a:headEnd type="none"/>
            <a:tailEnd type="arrow"/>
          </a:ln>
        </p:spPr>
        <p:style>
          <a:lnRef idx="1">
            <a:schemeClr val="accent1"/>
          </a:lnRef>
          <a:fillRef idx="0">
            <a:schemeClr val="accent1"/>
          </a:fillRef>
          <a:effectRef idx="0">
            <a:schemeClr val="accent1"/>
          </a:effectRef>
          <a:fontRef idx="minor">
            <a:schemeClr val="tx1"/>
          </a:fontRef>
        </p:style>
      </p:cxnSp>
      <p:cxnSp>
        <p:nvCxnSpPr>
          <p:cNvPr id="65" name="S - C"/>
          <p:cNvCxnSpPr/>
          <p:nvPr/>
        </p:nvCxnSpPr>
        <p:spPr>
          <a:xfrm flipV="1">
            <a:off x="7210896" y="2661677"/>
            <a:ext cx="623753" cy="257877"/>
          </a:xfrm>
          <a:prstGeom prst="straightConnector1">
            <a:avLst/>
          </a:prstGeom>
          <a:ln w="66675" cap="rnd">
            <a:solidFill>
              <a:schemeClr val="tx1"/>
            </a:solidFill>
            <a:prstDash val="sysDot"/>
            <a:headEnd type="none"/>
            <a:tailEnd type="arrow"/>
          </a:ln>
        </p:spPr>
        <p:style>
          <a:lnRef idx="1">
            <a:schemeClr val="accent1"/>
          </a:lnRef>
          <a:fillRef idx="0">
            <a:schemeClr val="accent1"/>
          </a:fillRef>
          <a:effectRef idx="0">
            <a:schemeClr val="accent1"/>
          </a:effectRef>
          <a:fontRef idx="minor">
            <a:schemeClr val="tx1"/>
          </a:fontRef>
        </p:style>
      </p:cxnSp>
      <p:cxnSp>
        <p:nvCxnSpPr>
          <p:cNvPr id="92" name="C - S"/>
          <p:cNvCxnSpPr/>
          <p:nvPr/>
        </p:nvCxnSpPr>
        <p:spPr>
          <a:xfrm flipH="1">
            <a:off x="5158275" y="5129857"/>
            <a:ext cx="814719" cy="607477"/>
          </a:xfrm>
          <a:prstGeom prst="straightConnector1">
            <a:avLst/>
          </a:prstGeom>
          <a:ln w="66675" cap="rnd">
            <a:solidFill>
              <a:schemeClr val="tx1"/>
            </a:solidFill>
            <a:prstDash val="sysDot"/>
            <a:headEnd type="none"/>
            <a:tailEnd type="arrow"/>
          </a:ln>
        </p:spPr>
        <p:style>
          <a:lnRef idx="1">
            <a:schemeClr val="accent1"/>
          </a:lnRef>
          <a:fillRef idx="0">
            <a:schemeClr val="accent1"/>
          </a:fillRef>
          <a:effectRef idx="0">
            <a:schemeClr val="accent1"/>
          </a:effectRef>
          <a:fontRef idx="minor">
            <a:schemeClr val="tx1"/>
          </a:fontRef>
        </p:style>
      </p:cxnSp>
      <p:cxnSp>
        <p:nvCxnSpPr>
          <p:cNvPr id="93" name="S - C"/>
          <p:cNvCxnSpPr/>
          <p:nvPr/>
        </p:nvCxnSpPr>
        <p:spPr>
          <a:xfrm flipV="1">
            <a:off x="5148555" y="5015453"/>
            <a:ext cx="563487" cy="335991"/>
          </a:xfrm>
          <a:prstGeom prst="straightConnector1">
            <a:avLst/>
          </a:prstGeom>
          <a:ln w="66675" cap="rnd">
            <a:solidFill>
              <a:schemeClr val="accent5"/>
            </a:solidFill>
            <a:prstDash val="sysDot"/>
            <a:headEnd type="none"/>
            <a:tailEnd type="arrow"/>
          </a:ln>
        </p:spPr>
        <p:style>
          <a:lnRef idx="1">
            <a:schemeClr val="accent1"/>
          </a:lnRef>
          <a:fillRef idx="0">
            <a:schemeClr val="accent1"/>
          </a:fillRef>
          <a:effectRef idx="0">
            <a:schemeClr val="accent1"/>
          </a:effectRef>
          <a:fontRef idx="minor">
            <a:schemeClr val="tx1"/>
          </a:fontRef>
        </p:style>
      </p:cxnSp>
      <p:cxnSp>
        <p:nvCxnSpPr>
          <p:cNvPr id="94" name="C - S"/>
          <p:cNvCxnSpPr/>
          <p:nvPr/>
        </p:nvCxnSpPr>
        <p:spPr>
          <a:xfrm flipH="1">
            <a:off x="3633011" y="3158919"/>
            <a:ext cx="1402507" cy="0"/>
          </a:xfrm>
          <a:prstGeom prst="straightConnector1">
            <a:avLst/>
          </a:prstGeom>
          <a:ln w="66675" cap="rnd">
            <a:solidFill>
              <a:schemeClr val="tx1"/>
            </a:solidFill>
            <a:prstDash val="sysDot"/>
            <a:headEnd type="none"/>
            <a:tailEnd type="arrow"/>
          </a:ln>
        </p:spPr>
        <p:style>
          <a:lnRef idx="1">
            <a:schemeClr val="accent1"/>
          </a:lnRef>
          <a:fillRef idx="0">
            <a:schemeClr val="accent1"/>
          </a:fillRef>
          <a:effectRef idx="0">
            <a:schemeClr val="accent1"/>
          </a:effectRef>
          <a:fontRef idx="minor">
            <a:schemeClr val="tx1"/>
          </a:fontRef>
        </p:style>
      </p:cxnSp>
      <p:cxnSp>
        <p:nvCxnSpPr>
          <p:cNvPr id="95" name="S - C"/>
          <p:cNvCxnSpPr/>
          <p:nvPr/>
        </p:nvCxnSpPr>
        <p:spPr>
          <a:xfrm flipV="1">
            <a:off x="3891191" y="2919552"/>
            <a:ext cx="1234901" cy="2"/>
          </a:xfrm>
          <a:prstGeom prst="straightConnector1">
            <a:avLst/>
          </a:prstGeom>
          <a:ln w="66675" cap="rnd">
            <a:solidFill>
              <a:schemeClr val="accent2">
                <a:lumMod val="75000"/>
              </a:schemeClr>
            </a:solidFill>
            <a:prstDash val="sysDot"/>
            <a:headEnd type="none"/>
            <a:tailEnd type="arrow"/>
          </a:ln>
        </p:spPr>
        <p:style>
          <a:lnRef idx="1">
            <a:schemeClr val="accent1"/>
          </a:lnRef>
          <a:fillRef idx="0">
            <a:schemeClr val="accent1"/>
          </a:fillRef>
          <a:effectRef idx="0">
            <a:schemeClr val="accent1"/>
          </a:effectRef>
          <a:fontRef idx="minor">
            <a:schemeClr val="tx1"/>
          </a:fontRef>
        </p:style>
      </p:cxnSp>
      <p:sp>
        <p:nvSpPr>
          <p:cNvPr id="102" name="Rectangle 101"/>
          <p:cNvSpPr>
            <a:spLocks noChangeArrowheads="1"/>
          </p:cNvSpPr>
          <p:nvPr/>
        </p:nvSpPr>
        <p:spPr bwMode="auto">
          <a:xfrm>
            <a:off x="324355" y="3169837"/>
            <a:ext cx="1588" cy="158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endParaRPr lang="en-US">
              <a:solidFill>
                <a:srgbClr val="505050"/>
              </a:solidFill>
              <a:latin typeface="Segoe UI"/>
            </a:endParaRPr>
          </a:p>
        </p:txBody>
      </p:sp>
      <p:grpSp>
        <p:nvGrpSpPr>
          <p:cNvPr id="30" name="Business planner"/>
          <p:cNvGrpSpPr/>
          <p:nvPr/>
        </p:nvGrpSpPr>
        <p:grpSpPr>
          <a:xfrm>
            <a:off x="1589320" y="4823295"/>
            <a:ext cx="3652784" cy="1968200"/>
            <a:chOff x="1588681" y="4823492"/>
            <a:chExt cx="3653302" cy="1968480"/>
          </a:xfrm>
        </p:grpSpPr>
        <p:grpSp>
          <p:nvGrpSpPr>
            <p:cNvPr id="5" name="LAPTOP"/>
            <p:cNvGrpSpPr/>
            <p:nvPr/>
          </p:nvGrpSpPr>
          <p:grpSpPr>
            <a:xfrm>
              <a:off x="2870456" y="5203233"/>
              <a:ext cx="2371527" cy="1588739"/>
              <a:chOff x="2870456" y="5203233"/>
              <a:chExt cx="2371527" cy="1588739"/>
            </a:xfrm>
          </p:grpSpPr>
          <p:pic>
            <p:nvPicPr>
              <p:cNvPr id="88067" name="Picture 3"/>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3103907" y="5250676"/>
                <a:ext cx="1904624" cy="11055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49" name="Round Same Side Corner Rectangle 11"/>
              <p:cNvSpPr/>
              <p:nvPr/>
            </p:nvSpPr>
            <p:spPr>
              <a:xfrm>
                <a:off x="2870456" y="5203233"/>
                <a:ext cx="2371527" cy="1588739"/>
              </a:xfrm>
              <a:custGeom>
                <a:avLst/>
                <a:gdLst/>
                <a:ahLst/>
                <a:cxnLst/>
                <a:rect l="l" t="t" r="r" b="b"/>
                <a:pathLst>
                  <a:path w="997825" h="721233">
                    <a:moveTo>
                      <a:pt x="386303" y="632863"/>
                    </a:moveTo>
                    <a:lnTo>
                      <a:pt x="361994" y="673949"/>
                    </a:lnTo>
                    <a:lnTo>
                      <a:pt x="635830" y="673949"/>
                    </a:lnTo>
                    <a:lnTo>
                      <a:pt x="611521" y="632863"/>
                    </a:lnTo>
                    <a:close/>
                    <a:moveTo>
                      <a:pt x="74549" y="554146"/>
                    </a:moveTo>
                    <a:lnTo>
                      <a:pt x="923276" y="554146"/>
                    </a:lnTo>
                    <a:lnTo>
                      <a:pt x="997825" y="680147"/>
                    </a:lnTo>
                    <a:lnTo>
                      <a:pt x="997380" y="680147"/>
                    </a:lnTo>
                    <a:lnTo>
                      <a:pt x="997380" y="721233"/>
                    </a:lnTo>
                    <a:lnTo>
                      <a:pt x="443" y="721233"/>
                    </a:lnTo>
                    <a:lnTo>
                      <a:pt x="443" y="680147"/>
                    </a:lnTo>
                    <a:lnTo>
                      <a:pt x="0" y="680147"/>
                    </a:lnTo>
                    <a:close/>
                    <a:moveTo>
                      <a:pt x="107888" y="28997"/>
                    </a:moveTo>
                    <a:lnTo>
                      <a:pt x="107888" y="517611"/>
                    </a:lnTo>
                    <a:lnTo>
                      <a:pt x="889938" y="517611"/>
                    </a:lnTo>
                    <a:lnTo>
                      <a:pt x="889938" y="28997"/>
                    </a:lnTo>
                    <a:close/>
                    <a:moveTo>
                      <a:pt x="102530" y="0"/>
                    </a:moveTo>
                    <a:lnTo>
                      <a:pt x="895294" y="0"/>
                    </a:lnTo>
                    <a:cubicBezTo>
                      <a:pt x="909799" y="0"/>
                      <a:pt x="921556" y="11760"/>
                      <a:pt x="921556" y="26269"/>
                    </a:cubicBezTo>
                    <a:lnTo>
                      <a:pt x="921556" y="541850"/>
                    </a:lnTo>
                    <a:lnTo>
                      <a:pt x="76268" y="541850"/>
                    </a:lnTo>
                    <a:lnTo>
                      <a:pt x="76268" y="26269"/>
                    </a:lnTo>
                    <a:cubicBezTo>
                      <a:pt x="76268" y="11760"/>
                      <a:pt x="88025" y="0"/>
                      <a:pt x="102530" y="0"/>
                    </a:cubicBezTo>
                    <a:close/>
                  </a:path>
                </a:pathLst>
              </a:custGeom>
              <a:solidFill>
                <a:schemeClr val="accent5"/>
              </a:solidFill>
              <a:ln w="25400" cap="flat" cmpd="sng" algn="ctr">
                <a:noFill/>
                <a:prstDash val="solid"/>
              </a:ln>
              <a:effectLst/>
            </p:spPr>
            <p:txBody>
              <a:bodyPr rtlCol="0" anchor="ctr"/>
              <a:lstStyle/>
              <a:p>
                <a:pPr algn="ctr" defTabSz="914225">
                  <a:defRPr/>
                </a:pPr>
                <a:endParaRPr lang="en-US" kern="0">
                  <a:solidFill>
                    <a:srgbClr val="008272"/>
                  </a:solidFill>
                  <a:latin typeface="Segoe"/>
                </a:endParaRPr>
              </a:p>
            </p:txBody>
          </p:sp>
        </p:grpSp>
        <p:sp>
          <p:nvSpPr>
            <p:cNvPr id="120" name="Freeform 119"/>
            <p:cNvSpPr>
              <a:spLocks noChangeAspect="1"/>
            </p:cNvSpPr>
            <p:nvPr/>
          </p:nvSpPr>
          <p:spPr bwMode="auto">
            <a:xfrm rot="5400000">
              <a:off x="1642582" y="5150486"/>
              <a:ext cx="1158439" cy="1266242"/>
            </a:xfrm>
            <a:custGeom>
              <a:avLst/>
              <a:gdLst>
                <a:gd name="connsiteX0" fmla="*/ 2462596 w 4662375"/>
                <a:gd name="connsiteY0" fmla="*/ 2915589 h 5096249"/>
                <a:gd name="connsiteX1" fmla="*/ 2462596 w 4662375"/>
                <a:gd name="connsiteY1" fmla="*/ 0 h 5096249"/>
                <a:gd name="connsiteX2" fmla="*/ 2531896 w 4662375"/>
                <a:gd name="connsiteY2" fmla="*/ 0 h 5096249"/>
                <a:gd name="connsiteX3" fmla="*/ 2642482 w 4662375"/>
                <a:gd name="connsiteY3" fmla="*/ 0 h 5096249"/>
                <a:gd name="connsiteX4" fmla="*/ 4010268 w 4662375"/>
                <a:gd name="connsiteY4" fmla="*/ 0 h 5096249"/>
                <a:gd name="connsiteX5" fmla="*/ 4010268 w 4662375"/>
                <a:gd name="connsiteY5" fmla="*/ 914400 h 5096249"/>
                <a:gd name="connsiteX6" fmla="*/ 4362570 w 4662375"/>
                <a:gd name="connsiteY6" fmla="*/ 914400 h 5096249"/>
                <a:gd name="connsiteX7" fmla="*/ 4362570 w 4662375"/>
                <a:gd name="connsiteY7" fmla="*/ 0 h 5096249"/>
                <a:gd name="connsiteX8" fmla="*/ 4662373 w 4662375"/>
                <a:gd name="connsiteY8" fmla="*/ 0 h 5096249"/>
                <a:gd name="connsiteX9" fmla="*/ 4662373 w 4662375"/>
                <a:gd name="connsiteY9" fmla="*/ 1978702 h 5096249"/>
                <a:gd name="connsiteX10" fmla="*/ 4362570 w 4662375"/>
                <a:gd name="connsiteY10" fmla="*/ 1978702 h 5096249"/>
                <a:gd name="connsiteX11" fmla="*/ 4362570 w 4662375"/>
                <a:gd name="connsiteY11" fmla="*/ 1210188 h 5096249"/>
                <a:gd name="connsiteX12" fmla="*/ 4010268 w 4662375"/>
                <a:gd name="connsiteY12" fmla="*/ 1210188 h 5096249"/>
                <a:gd name="connsiteX13" fmla="*/ 4010268 w 4662375"/>
                <a:gd name="connsiteY13" fmla="*/ 1978702 h 5096249"/>
                <a:gd name="connsiteX14" fmla="*/ 2642482 w 4662375"/>
                <a:gd name="connsiteY14" fmla="*/ 1978702 h 5096249"/>
                <a:gd name="connsiteX15" fmla="*/ 2642482 w 4662375"/>
                <a:gd name="connsiteY15" fmla="*/ 2915589 h 5096249"/>
                <a:gd name="connsiteX16" fmla="*/ 2246903 w 4662375"/>
                <a:gd name="connsiteY16" fmla="*/ 2231773 h 5096249"/>
                <a:gd name="connsiteX17" fmla="*/ 2246903 w 4662375"/>
                <a:gd name="connsiteY17" fmla="*/ 1197450 h 5096249"/>
                <a:gd name="connsiteX18" fmla="*/ 2295311 w 4662375"/>
                <a:gd name="connsiteY18" fmla="*/ 1197450 h 5096249"/>
                <a:gd name="connsiteX19" fmla="*/ 2295311 w 4662375"/>
                <a:gd name="connsiteY19" fmla="*/ 2231773 h 5096249"/>
                <a:gd name="connsiteX20" fmla="*/ 1831883 w 4662375"/>
                <a:gd name="connsiteY20" fmla="*/ 4957395 h 5096249"/>
                <a:gd name="connsiteX21" fmla="*/ 1968087 w 4662375"/>
                <a:gd name="connsiteY21" fmla="*/ 4761982 h 5096249"/>
                <a:gd name="connsiteX22" fmla="*/ 2990273 w 4662375"/>
                <a:gd name="connsiteY22" fmla="*/ 4565477 h 5096249"/>
                <a:gd name="connsiteX23" fmla="*/ 3450290 w 4662375"/>
                <a:gd name="connsiteY23" fmla="*/ 4139006 h 5096249"/>
                <a:gd name="connsiteX24" fmla="*/ 3450400 w 4662375"/>
                <a:gd name="connsiteY24" fmla="*/ 3418946 h 5096249"/>
                <a:gd name="connsiteX25" fmla="*/ 3591935 w 4662375"/>
                <a:gd name="connsiteY25" fmla="*/ 3252896 h 5096249"/>
                <a:gd name="connsiteX26" fmla="*/ 3752873 w 4662375"/>
                <a:gd name="connsiteY26" fmla="*/ 3411334 h 5096249"/>
                <a:gd name="connsiteX27" fmla="*/ 3757871 w 4662375"/>
                <a:gd name="connsiteY27" fmla="*/ 4153764 h 5096249"/>
                <a:gd name="connsiteX28" fmla="*/ 3050372 w 4662375"/>
                <a:gd name="connsiteY28" fmla="*/ 4925758 h 5096249"/>
                <a:gd name="connsiteX29" fmla="*/ 2027297 w 4662375"/>
                <a:gd name="connsiteY29" fmla="*/ 5093599 h 5096249"/>
                <a:gd name="connsiteX30" fmla="*/ 1831883 w 4662375"/>
                <a:gd name="connsiteY30" fmla="*/ 4957395 h 5096249"/>
                <a:gd name="connsiteX31" fmla="*/ 1297569 w 4662375"/>
                <a:gd name="connsiteY31" fmla="*/ 872148 h 5096249"/>
                <a:gd name="connsiteX32" fmla="*/ 1312355 w 4662375"/>
                <a:gd name="connsiteY32" fmla="*/ 828885 h 5096249"/>
                <a:gd name="connsiteX33" fmla="*/ 2264140 w 4662375"/>
                <a:gd name="connsiteY33" fmla="*/ 1154184 h 5096249"/>
                <a:gd name="connsiteX34" fmla="*/ 2249353 w 4662375"/>
                <a:gd name="connsiteY34" fmla="*/ 1197447 h 5096249"/>
                <a:gd name="connsiteX35" fmla="*/ 1112327 w 4662375"/>
                <a:gd name="connsiteY35" fmla="*/ 3702486 h 5096249"/>
                <a:gd name="connsiteX36" fmla="*/ 1192279 w 4662375"/>
                <a:gd name="connsiteY36" fmla="*/ 3340014 h 5096249"/>
                <a:gd name="connsiteX37" fmla="*/ 1700044 w 4662375"/>
                <a:gd name="connsiteY37" fmla="*/ 3031967 h 5096249"/>
                <a:gd name="connsiteX38" fmla="*/ 1820205 w 4662375"/>
                <a:gd name="connsiteY38" fmla="*/ 3061384 h 5096249"/>
                <a:gd name="connsiteX39" fmla="*/ 1829233 w 4662375"/>
                <a:gd name="connsiteY39" fmla="*/ 3064583 h 5096249"/>
                <a:gd name="connsiteX40" fmla="*/ 1829233 w 4662375"/>
                <a:gd name="connsiteY40" fmla="*/ 2449020 h 5096249"/>
                <a:gd name="connsiteX41" fmla="*/ 2059707 w 4662375"/>
                <a:gd name="connsiteY41" fmla="*/ 2218546 h 5096249"/>
                <a:gd name="connsiteX42" fmla="*/ 2290181 w 4662375"/>
                <a:gd name="connsiteY42" fmla="*/ 2449020 h 5096249"/>
                <a:gd name="connsiteX43" fmla="*/ 2290181 w 4662375"/>
                <a:gd name="connsiteY43" fmla="*/ 3352274 h 5096249"/>
                <a:gd name="connsiteX44" fmla="*/ 2736137 w 4662375"/>
                <a:gd name="connsiteY44" fmla="*/ 3461449 h 5096249"/>
                <a:gd name="connsiteX45" fmla="*/ 2736137 w 4662375"/>
                <a:gd name="connsiteY45" fmla="*/ 2720716 h 5096249"/>
                <a:gd name="connsiteX46" fmla="*/ 3058426 w 4662375"/>
                <a:gd name="connsiteY46" fmla="*/ 2398427 h 5096249"/>
                <a:gd name="connsiteX47" fmla="*/ 3077159 w 4662375"/>
                <a:gd name="connsiteY47" fmla="*/ 2400315 h 5096249"/>
                <a:gd name="connsiteX48" fmla="*/ 3095902 w 4662375"/>
                <a:gd name="connsiteY48" fmla="*/ 2398426 h 5096249"/>
                <a:gd name="connsiteX49" fmla="*/ 4340086 w 4662375"/>
                <a:gd name="connsiteY49" fmla="*/ 2398427 h 5096249"/>
                <a:gd name="connsiteX50" fmla="*/ 4662375 w 4662375"/>
                <a:gd name="connsiteY50" fmla="*/ 2720716 h 5096249"/>
                <a:gd name="connsiteX51" fmla="*/ 4662374 w 4662375"/>
                <a:gd name="connsiteY51" fmla="*/ 2720715 h 5096249"/>
                <a:gd name="connsiteX52" fmla="*/ 4340085 w 4662375"/>
                <a:gd name="connsiteY52" fmla="*/ 3043004 h 5096249"/>
                <a:gd name="connsiteX53" fmla="*/ 3380715 w 4662375"/>
                <a:gd name="connsiteY53" fmla="*/ 3043004 h 5096249"/>
                <a:gd name="connsiteX54" fmla="*/ 3380714 w 4662375"/>
                <a:gd name="connsiteY54" fmla="*/ 3964900 h 5096249"/>
                <a:gd name="connsiteX55" fmla="*/ 3377595 w 4662375"/>
                <a:gd name="connsiteY55" fmla="*/ 3995841 h 5096249"/>
                <a:gd name="connsiteX56" fmla="*/ 3378993 w 4662375"/>
                <a:gd name="connsiteY56" fmla="*/ 4018774 h 5096249"/>
                <a:gd name="connsiteX57" fmla="*/ 3365279 w 4662375"/>
                <a:gd name="connsiteY57" fmla="*/ 4116364 h 5096249"/>
                <a:gd name="connsiteX58" fmla="*/ 3365278 w 4662375"/>
                <a:gd name="connsiteY58" fmla="*/ 4116363 h 5096249"/>
                <a:gd name="connsiteX59" fmla="*/ 2777015 w 4662375"/>
                <a:gd name="connsiteY59" fmla="*/ 4473245 h 5096249"/>
                <a:gd name="connsiteX60" fmla="*/ 1488622 w 4662375"/>
                <a:gd name="connsiteY60" fmla="*/ 4157835 h 5096249"/>
                <a:gd name="connsiteX61" fmla="*/ 1313766 w 4662375"/>
                <a:gd name="connsiteY61" fmla="*/ 4075666 h 5096249"/>
                <a:gd name="connsiteX62" fmla="*/ 1310326 w 4662375"/>
                <a:gd name="connsiteY62" fmla="*/ 4072541 h 5096249"/>
                <a:gd name="connsiteX63" fmla="*/ 1281283 w 4662375"/>
                <a:gd name="connsiteY63" fmla="*/ 4055089 h 5096249"/>
                <a:gd name="connsiteX64" fmla="*/ 1112327 w 4662375"/>
                <a:gd name="connsiteY64" fmla="*/ 3702486 h 5096249"/>
                <a:gd name="connsiteX65" fmla="*/ 0 w 4662375"/>
                <a:gd name="connsiteY65" fmla="*/ 3462729 h 5096249"/>
                <a:gd name="connsiteX66" fmla="*/ 539971 w 4662375"/>
                <a:gd name="connsiteY66" fmla="*/ 2915589 h 5096249"/>
                <a:gd name="connsiteX67" fmla="*/ 1079942 w 4662375"/>
                <a:gd name="connsiteY67" fmla="*/ 3462729 h 5096249"/>
                <a:gd name="connsiteX68" fmla="*/ 539971 w 4662375"/>
                <a:gd name="connsiteY68" fmla="*/ 4009869 h 5096249"/>
                <a:gd name="connsiteX69" fmla="*/ 0 w 4662375"/>
                <a:gd name="connsiteY69" fmla="*/ 3462729 h 5096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4662375" h="5096249">
                  <a:moveTo>
                    <a:pt x="2462596" y="2915589"/>
                  </a:moveTo>
                  <a:lnTo>
                    <a:pt x="2462596" y="0"/>
                  </a:lnTo>
                  <a:lnTo>
                    <a:pt x="2531896" y="0"/>
                  </a:lnTo>
                  <a:lnTo>
                    <a:pt x="2642482" y="0"/>
                  </a:lnTo>
                  <a:lnTo>
                    <a:pt x="4010268" y="0"/>
                  </a:lnTo>
                  <a:lnTo>
                    <a:pt x="4010268" y="914400"/>
                  </a:lnTo>
                  <a:lnTo>
                    <a:pt x="4362570" y="914400"/>
                  </a:lnTo>
                  <a:lnTo>
                    <a:pt x="4362570" y="0"/>
                  </a:lnTo>
                  <a:lnTo>
                    <a:pt x="4662373" y="0"/>
                  </a:lnTo>
                  <a:lnTo>
                    <a:pt x="4662373" y="1978702"/>
                  </a:lnTo>
                  <a:lnTo>
                    <a:pt x="4362570" y="1978702"/>
                  </a:lnTo>
                  <a:lnTo>
                    <a:pt x="4362570" y="1210188"/>
                  </a:lnTo>
                  <a:lnTo>
                    <a:pt x="4010268" y="1210188"/>
                  </a:lnTo>
                  <a:lnTo>
                    <a:pt x="4010268" y="1978702"/>
                  </a:lnTo>
                  <a:lnTo>
                    <a:pt x="2642482" y="1978702"/>
                  </a:lnTo>
                  <a:lnTo>
                    <a:pt x="2642482" y="2915589"/>
                  </a:lnTo>
                  <a:close/>
                  <a:moveTo>
                    <a:pt x="2246903" y="2231773"/>
                  </a:moveTo>
                  <a:lnTo>
                    <a:pt x="2246903" y="1197450"/>
                  </a:lnTo>
                  <a:lnTo>
                    <a:pt x="2295311" y="1197450"/>
                  </a:lnTo>
                  <a:lnTo>
                    <a:pt x="2295311" y="2231773"/>
                  </a:lnTo>
                  <a:close/>
                  <a:moveTo>
                    <a:pt x="1831883" y="4957395"/>
                  </a:moveTo>
                  <a:cubicBezTo>
                    <a:pt x="1815533" y="4865823"/>
                    <a:pt x="1876514" y="4778333"/>
                    <a:pt x="1968087" y="4761982"/>
                  </a:cubicBezTo>
                  <a:cubicBezTo>
                    <a:pt x="2369609" y="4684821"/>
                    <a:pt x="2593748" y="4662625"/>
                    <a:pt x="2990273" y="4565477"/>
                  </a:cubicBezTo>
                  <a:cubicBezTo>
                    <a:pt x="3183822" y="4529006"/>
                    <a:pt x="3439126" y="4352859"/>
                    <a:pt x="3450290" y="4139006"/>
                  </a:cubicBezTo>
                  <a:cubicBezTo>
                    <a:pt x="3450289" y="3897359"/>
                    <a:pt x="3450401" y="3660593"/>
                    <a:pt x="3450400" y="3418946"/>
                  </a:cubicBezTo>
                  <a:cubicBezTo>
                    <a:pt x="3450400" y="3325924"/>
                    <a:pt x="3541523" y="3254165"/>
                    <a:pt x="3591935" y="3252896"/>
                  </a:cubicBezTo>
                  <a:cubicBezTo>
                    <a:pt x="3642347" y="3251627"/>
                    <a:pt x="3752873" y="3318312"/>
                    <a:pt x="3752873" y="3411334"/>
                  </a:cubicBezTo>
                  <a:cubicBezTo>
                    <a:pt x="3752874" y="3701283"/>
                    <a:pt x="3757870" y="3863815"/>
                    <a:pt x="3757871" y="4153764"/>
                  </a:cubicBezTo>
                  <a:cubicBezTo>
                    <a:pt x="3757645" y="4483547"/>
                    <a:pt x="3421664" y="4841987"/>
                    <a:pt x="3050372" y="4925758"/>
                  </a:cubicBezTo>
                  <a:lnTo>
                    <a:pt x="2027297" y="5093599"/>
                  </a:lnTo>
                  <a:cubicBezTo>
                    <a:pt x="1935723" y="5109950"/>
                    <a:pt x="1848234" y="5048969"/>
                    <a:pt x="1831883" y="4957395"/>
                  </a:cubicBezTo>
                  <a:close/>
                  <a:moveTo>
                    <a:pt x="1297569" y="872148"/>
                  </a:moveTo>
                  <a:lnTo>
                    <a:pt x="1312355" y="828885"/>
                  </a:lnTo>
                  <a:lnTo>
                    <a:pt x="2264140" y="1154184"/>
                  </a:lnTo>
                  <a:lnTo>
                    <a:pt x="2249353" y="1197447"/>
                  </a:lnTo>
                  <a:close/>
                  <a:moveTo>
                    <a:pt x="1112327" y="3702486"/>
                  </a:moveTo>
                  <a:cubicBezTo>
                    <a:pt x="1117495" y="3571878"/>
                    <a:pt x="1140047" y="3463198"/>
                    <a:pt x="1192279" y="3340014"/>
                  </a:cubicBezTo>
                  <a:cubicBezTo>
                    <a:pt x="1276006" y="3129021"/>
                    <a:pt x="1474764" y="2976816"/>
                    <a:pt x="1700044" y="3031967"/>
                  </a:cubicBezTo>
                  <a:lnTo>
                    <a:pt x="1820205" y="3061384"/>
                  </a:lnTo>
                  <a:lnTo>
                    <a:pt x="1829233" y="3064583"/>
                  </a:lnTo>
                  <a:lnTo>
                    <a:pt x="1829233" y="2449020"/>
                  </a:lnTo>
                  <a:cubicBezTo>
                    <a:pt x="1829233" y="2321733"/>
                    <a:pt x="1932420" y="2218546"/>
                    <a:pt x="2059707" y="2218546"/>
                  </a:cubicBezTo>
                  <a:cubicBezTo>
                    <a:pt x="2186994" y="2218546"/>
                    <a:pt x="2290181" y="2321733"/>
                    <a:pt x="2290181" y="2449020"/>
                  </a:cubicBezTo>
                  <a:lnTo>
                    <a:pt x="2290181" y="3352274"/>
                  </a:lnTo>
                  <a:lnTo>
                    <a:pt x="2736137" y="3461449"/>
                  </a:lnTo>
                  <a:lnTo>
                    <a:pt x="2736137" y="2720716"/>
                  </a:lnTo>
                  <a:cubicBezTo>
                    <a:pt x="2736137" y="2542721"/>
                    <a:pt x="2880431" y="2398427"/>
                    <a:pt x="3058426" y="2398427"/>
                  </a:cubicBezTo>
                  <a:lnTo>
                    <a:pt x="3077159" y="2400315"/>
                  </a:lnTo>
                  <a:lnTo>
                    <a:pt x="3095902" y="2398426"/>
                  </a:lnTo>
                  <a:cubicBezTo>
                    <a:pt x="3510630" y="2398426"/>
                    <a:pt x="3925358" y="2398427"/>
                    <a:pt x="4340086" y="2398427"/>
                  </a:cubicBezTo>
                  <a:cubicBezTo>
                    <a:pt x="4518081" y="2398427"/>
                    <a:pt x="4662375" y="2542721"/>
                    <a:pt x="4662375" y="2720716"/>
                  </a:cubicBezTo>
                  <a:lnTo>
                    <a:pt x="4662374" y="2720715"/>
                  </a:lnTo>
                  <a:cubicBezTo>
                    <a:pt x="4662374" y="2898710"/>
                    <a:pt x="4518080" y="3043004"/>
                    <a:pt x="4340085" y="3043004"/>
                  </a:cubicBezTo>
                  <a:lnTo>
                    <a:pt x="3380715" y="3043004"/>
                  </a:lnTo>
                  <a:lnTo>
                    <a:pt x="3380714" y="3964900"/>
                  </a:lnTo>
                  <a:lnTo>
                    <a:pt x="3377595" y="3995841"/>
                  </a:lnTo>
                  <a:lnTo>
                    <a:pt x="3378993" y="4018774"/>
                  </a:lnTo>
                  <a:cubicBezTo>
                    <a:pt x="3377757" y="4051078"/>
                    <a:pt x="3373265" y="4083740"/>
                    <a:pt x="3365279" y="4116364"/>
                  </a:cubicBezTo>
                  <a:lnTo>
                    <a:pt x="3365278" y="4116363"/>
                  </a:lnTo>
                  <a:cubicBezTo>
                    <a:pt x="3301384" y="4377357"/>
                    <a:pt x="3038009" y="4537139"/>
                    <a:pt x="2777015" y="4473245"/>
                  </a:cubicBezTo>
                  <a:lnTo>
                    <a:pt x="1488622" y="4157835"/>
                  </a:lnTo>
                  <a:cubicBezTo>
                    <a:pt x="1423373" y="4141861"/>
                    <a:pt x="1364449" y="4113420"/>
                    <a:pt x="1313766" y="4075666"/>
                  </a:cubicBezTo>
                  <a:lnTo>
                    <a:pt x="1310326" y="4072541"/>
                  </a:lnTo>
                  <a:lnTo>
                    <a:pt x="1281283" y="4055089"/>
                  </a:lnTo>
                  <a:cubicBezTo>
                    <a:pt x="1171913" y="3973620"/>
                    <a:pt x="1112707" y="3841905"/>
                    <a:pt x="1112327" y="3702486"/>
                  </a:cubicBezTo>
                  <a:close/>
                  <a:moveTo>
                    <a:pt x="0" y="3462729"/>
                  </a:moveTo>
                  <a:cubicBezTo>
                    <a:pt x="0" y="3160552"/>
                    <a:pt x="241753" y="2915589"/>
                    <a:pt x="539971" y="2915589"/>
                  </a:cubicBezTo>
                  <a:cubicBezTo>
                    <a:pt x="838189" y="2915589"/>
                    <a:pt x="1079942" y="3160552"/>
                    <a:pt x="1079942" y="3462729"/>
                  </a:cubicBezTo>
                  <a:cubicBezTo>
                    <a:pt x="1079942" y="3764906"/>
                    <a:pt x="838189" y="4009869"/>
                    <a:pt x="539971" y="4009869"/>
                  </a:cubicBezTo>
                  <a:cubicBezTo>
                    <a:pt x="241753" y="4009869"/>
                    <a:pt x="0" y="3764906"/>
                    <a:pt x="0" y="3462729"/>
                  </a:cubicBezTo>
                  <a:close/>
                </a:path>
              </a:pathLst>
            </a:cu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924" fontAlgn="base">
                <a:spcBef>
                  <a:spcPct val="0"/>
                </a:spcBef>
                <a:spcAft>
                  <a:spcPct val="0"/>
                </a:spcAft>
              </a:pPr>
              <a:endParaRPr lang="en-US" spc="-5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 name="Rectangle 19"/>
            <p:cNvSpPr/>
            <p:nvPr/>
          </p:nvSpPr>
          <p:spPr>
            <a:xfrm>
              <a:off x="1818858" y="4823492"/>
              <a:ext cx="1996342" cy="369385"/>
            </a:xfrm>
            <a:prstGeom prst="rect">
              <a:avLst/>
            </a:prstGeom>
          </p:spPr>
          <p:txBody>
            <a:bodyPr wrap="none">
              <a:spAutoFit/>
            </a:bodyPr>
            <a:lstStyle/>
            <a:p>
              <a:pPr defTabSz="914225"/>
              <a:r>
                <a:rPr lang="en-US" b="1" dirty="0">
                  <a:solidFill>
                    <a:srgbClr val="7FBA00"/>
                  </a:solidFill>
                  <a:latin typeface="Segoe UI"/>
                </a:rPr>
                <a:t>Business planner</a:t>
              </a:r>
            </a:p>
          </p:txBody>
        </p:sp>
      </p:grpSp>
      <p:grpSp>
        <p:nvGrpSpPr>
          <p:cNvPr id="31" name="Field worker"/>
          <p:cNvGrpSpPr/>
          <p:nvPr/>
        </p:nvGrpSpPr>
        <p:grpSpPr>
          <a:xfrm>
            <a:off x="607739" y="1465715"/>
            <a:ext cx="2985800" cy="2018091"/>
            <a:chOff x="606961" y="1465436"/>
            <a:chExt cx="2986224" cy="2018377"/>
          </a:xfrm>
        </p:grpSpPr>
        <p:grpSp>
          <p:nvGrpSpPr>
            <p:cNvPr id="29" name="Field worker"/>
            <p:cNvGrpSpPr/>
            <p:nvPr/>
          </p:nvGrpSpPr>
          <p:grpSpPr>
            <a:xfrm>
              <a:off x="606961" y="1465436"/>
              <a:ext cx="2986224" cy="2018377"/>
              <a:chOff x="606961" y="1465436"/>
              <a:chExt cx="2986224" cy="2018377"/>
            </a:xfrm>
          </p:grpSpPr>
          <p:grpSp>
            <p:nvGrpSpPr>
              <p:cNvPr id="28" name="Group 27"/>
              <p:cNvGrpSpPr/>
              <p:nvPr/>
            </p:nvGrpSpPr>
            <p:grpSpPr>
              <a:xfrm>
                <a:off x="606961" y="1984979"/>
                <a:ext cx="2986224" cy="1498834"/>
                <a:chOff x="606961" y="1984979"/>
                <a:chExt cx="2986224" cy="1498834"/>
              </a:xfrm>
            </p:grpSpPr>
            <p:sp>
              <p:nvSpPr>
                <p:cNvPr id="126" name="Freeform 125"/>
                <p:cNvSpPr>
                  <a:spLocks/>
                </p:cNvSpPr>
                <p:nvPr/>
              </p:nvSpPr>
              <p:spPr bwMode="auto">
                <a:xfrm>
                  <a:off x="606961" y="2010909"/>
                  <a:ext cx="889061" cy="1472904"/>
                </a:xfrm>
                <a:custGeom>
                  <a:avLst/>
                  <a:gdLst>
                    <a:gd name="connsiteX0" fmla="*/ 1139826 w 1220788"/>
                    <a:gd name="connsiteY0" fmla="*/ 347663 h 2022476"/>
                    <a:gd name="connsiteX1" fmla="*/ 1166813 w 1220788"/>
                    <a:gd name="connsiteY1" fmla="*/ 354013 h 2022476"/>
                    <a:gd name="connsiteX2" fmla="*/ 1190626 w 1220788"/>
                    <a:gd name="connsiteY2" fmla="*/ 369888 h 2022476"/>
                    <a:gd name="connsiteX3" fmla="*/ 1209676 w 1220788"/>
                    <a:gd name="connsiteY3" fmla="*/ 390526 h 2022476"/>
                    <a:gd name="connsiteX4" fmla="*/ 1219201 w 1220788"/>
                    <a:gd name="connsiteY4" fmla="*/ 414338 h 2022476"/>
                    <a:gd name="connsiteX5" fmla="*/ 1220788 w 1220788"/>
                    <a:gd name="connsiteY5" fmla="*/ 442913 h 2022476"/>
                    <a:gd name="connsiteX6" fmla="*/ 1214438 w 1220788"/>
                    <a:gd name="connsiteY6" fmla="*/ 469901 h 2022476"/>
                    <a:gd name="connsiteX7" fmla="*/ 1200151 w 1220788"/>
                    <a:gd name="connsiteY7" fmla="*/ 495301 h 2022476"/>
                    <a:gd name="connsiteX8" fmla="*/ 952501 w 1220788"/>
                    <a:gd name="connsiteY8" fmla="*/ 742951 h 2022476"/>
                    <a:gd name="connsiteX9" fmla="*/ 935038 w 1220788"/>
                    <a:gd name="connsiteY9" fmla="*/ 757238 h 2022476"/>
                    <a:gd name="connsiteX10" fmla="*/ 912813 w 1220788"/>
                    <a:gd name="connsiteY10" fmla="*/ 768351 h 2022476"/>
                    <a:gd name="connsiteX11" fmla="*/ 887413 w 1220788"/>
                    <a:gd name="connsiteY11" fmla="*/ 771526 h 2022476"/>
                    <a:gd name="connsiteX12" fmla="*/ 860426 w 1220788"/>
                    <a:gd name="connsiteY12" fmla="*/ 766763 h 2022476"/>
                    <a:gd name="connsiteX13" fmla="*/ 835026 w 1220788"/>
                    <a:gd name="connsiteY13" fmla="*/ 755651 h 2022476"/>
                    <a:gd name="connsiteX14" fmla="*/ 673100 w 1220788"/>
                    <a:gd name="connsiteY14" fmla="*/ 666751 h 2022476"/>
                    <a:gd name="connsiteX15" fmla="*/ 673100 w 1220788"/>
                    <a:gd name="connsiteY15" fmla="*/ 1104901 h 2022476"/>
                    <a:gd name="connsiteX16" fmla="*/ 922338 w 1220788"/>
                    <a:gd name="connsiteY16" fmla="*/ 1865314 h 2022476"/>
                    <a:gd name="connsiteX17" fmla="*/ 925513 w 1220788"/>
                    <a:gd name="connsiteY17" fmla="*/ 1898651 h 2022476"/>
                    <a:gd name="connsiteX18" fmla="*/ 922338 w 1220788"/>
                    <a:gd name="connsiteY18" fmla="*/ 1930401 h 2022476"/>
                    <a:gd name="connsiteX19" fmla="*/ 908051 w 1220788"/>
                    <a:gd name="connsiteY19" fmla="*/ 1958976 h 2022476"/>
                    <a:gd name="connsiteX20" fmla="*/ 890588 w 1220788"/>
                    <a:gd name="connsiteY20" fmla="*/ 1985964 h 2022476"/>
                    <a:gd name="connsiteX21" fmla="*/ 865188 w 1220788"/>
                    <a:gd name="connsiteY21" fmla="*/ 2005014 h 2022476"/>
                    <a:gd name="connsiteX22" fmla="*/ 835026 w 1220788"/>
                    <a:gd name="connsiteY22" fmla="*/ 2016126 h 2022476"/>
                    <a:gd name="connsiteX23" fmla="*/ 801688 w 1220788"/>
                    <a:gd name="connsiteY23" fmla="*/ 2020889 h 2022476"/>
                    <a:gd name="connsiteX24" fmla="*/ 768351 w 1220788"/>
                    <a:gd name="connsiteY24" fmla="*/ 2016126 h 2022476"/>
                    <a:gd name="connsiteX25" fmla="*/ 741363 w 1220788"/>
                    <a:gd name="connsiteY25" fmla="*/ 2005014 h 2022476"/>
                    <a:gd name="connsiteX26" fmla="*/ 714376 w 1220788"/>
                    <a:gd name="connsiteY26" fmla="*/ 1985964 h 2022476"/>
                    <a:gd name="connsiteX27" fmla="*/ 695326 w 1220788"/>
                    <a:gd name="connsiteY27" fmla="*/ 1958976 h 2022476"/>
                    <a:gd name="connsiteX28" fmla="*/ 681038 w 1220788"/>
                    <a:gd name="connsiteY28" fmla="*/ 1928814 h 2022476"/>
                    <a:gd name="connsiteX29" fmla="*/ 465138 w 1220788"/>
                    <a:gd name="connsiteY29" fmla="*/ 1273176 h 2022476"/>
                    <a:gd name="connsiteX30" fmla="*/ 242888 w 1220788"/>
                    <a:gd name="connsiteY30" fmla="*/ 1930401 h 2022476"/>
                    <a:gd name="connsiteX31" fmla="*/ 231775 w 1220788"/>
                    <a:gd name="connsiteY31" fmla="*/ 1960564 h 2022476"/>
                    <a:gd name="connsiteX32" fmla="*/ 211138 w 1220788"/>
                    <a:gd name="connsiteY32" fmla="*/ 1987551 h 2022476"/>
                    <a:gd name="connsiteX33" fmla="*/ 185738 w 1220788"/>
                    <a:gd name="connsiteY33" fmla="*/ 2006601 h 2022476"/>
                    <a:gd name="connsiteX34" fmla="*/ 157163 w 1220788"/>
                    <a:gd name="connsiteY34" fmla="*/ 2017714 h 2022476"/>
                    <a:gd name="connsiteX35" fmla="*/ 123825 w 1220788"/>
                    <a:gd name="connsiteY35" fmla="*/ 2022476 h 2022476"/>
                    <a:gd name="connsiteX36" fmla="*/ 92075 w 1220788"/>
                    <a:gd name="connsiteY36" fmla="*/ 2017714 h 2022476"/>
                    <a:gd name="connsiteX37" fmla="*/ 60325 w 1220788"/>
                    <a:gd name="connsiteY37" fmla="*/ 2005014 h 2022476"/>
                    <a:gd name="connsiteX38" fmla="*/ 34925 w 1220788"/>
                    <a:gd name="connsiteY38" fmla="*/ 1985964 h 2022476"/>
                    <a:gd name="connsiteX39" fmla="*/ 15875 w 1220788"/>
                    <a:gd name="connsiteY39" fmla="*/ 1960564 h 2022476"/>
                    <a:gd name="connsiteX40" fmla="*/ 4763 w 1220788"/>
                    <a:gd name="connsiteY40" fmla="*/ 1930401 h 2022476"/>
                    <a:gd name="connsiteX41" fmla="*/ 0 w 1220788"/>
                    <a:gd name="connsiteY41" fmla="*/ 1900239 h 2022476"/>
                    <a:gd name="connsiteX42" fmla="*/ 4763 w 1220788"/>
                    <a:gd name="connsiteY42" fmla="*/ 1866901 h 2022476"/>
                    <a:gd name="connsiteX43" fmla="*/ 250825 w 1220788"/>
                    <a:gd name="connsiteY43" fmla="*/ 1117601 h 2022476"/>
                    <a:gd name="connsiteX44" fmla="*/ 250825 w 1220788"/>
                    <a:gd name="connsiteY44" fmla="*/ 519113 h 2022476"/>
                    <a:gd name="connsiteX45" fmla="*/ 254000 w 1220788"/>
                    <a:gd name="connsiteY45" fmla="*/ 493713 h 2022476"/>
                    <a:gd name="connsiteX46" fmla="*/ 261938 w 1220788"/>
                    <a:gd name="connsiteY46" fmla="*/ 474663 h 2022476"/>
                    <a:gd name="connsiteX47" fmla="*/ 274638 w 1220788"/>
                    <a:gd name="connsiteY47" fmla="*/ 460376 h 2022476"/>
                    <a:gd name="connsiteX48" fmla="*/ 288925 w 1220788"/>
                    <a:gd name="connsiteY48" fmla="*/ 452438 h 2022476"/>
                    <a:gd name="connsiteX49" fmla="*/ 303213 w 1220788"/>
                    <a:gd name="connsiteY49" fmla="*/ 447676 h 2022476"/>
                    <a:gd name="connsiteX50" fmla="*/ 315913 w 1220788"/>
                    <a:gd name="connsiteY50" fmla="*/ 446088 h 2022476"/>
                    <a:gd name="connsiteX51" fmla="*/ 325438 w 1220788"/>
                    <a:gd name="connsiteY51" fmla="*/ 446088 h 2022476"/>
                    <a:gd name="connsiteX52" fmla="*/ 327025 w 1220788"/>
                    <a:gd name="connsiteY52" fmla="*/ 446088 h 2022476"/>
                    <a:gd name="connsiteX53" fmla="*/ 646113 w 1220788"/>
                    <a:gd name="connsiteY53" fmla="*/ 446088 h 2022476"/>
                    <a:gd name="connsiteX54" fmla="*/ 649288 w 1220788"/>
                    <a:gd name="connsiteY54" fmla="*/ 446088 h 2022476"/>
                    <a:gd name="connsiteX55" fmla="*/ 657225 w 1220788"/>
                    <a:gd name="connsiteY55" fmla="*/ 446088 h 2022476"/>
                    <a:gd name="connsiteX56" fmla="*/ 669925 w 1220788"/>
                    <a:gd name="connsiteY56" fmla="*/ 452438 h 2022476"/>
                    <a:gd name="connsiteX57" fmla="*/ 687388 w 1220788"/>
                    <a:gd name="connsiteY57" fmla="*/ 465138 h 2022476"/>
                    <a:gd name="connsiteX58" fmla="*/ 873126 w 1220788"/>
                    <a:gd name="connsiteY58" fmla="*/ 571501 h 2022476"/>
                    <a:gd name="connsiteX59" fmla="*/ 1066801 w 1220788"/>
                    <a:gd name="connsiteY59" fmla="*/ 379413 h 2022476"/>
                    <a:gd name="connsiteX60" fmla="*/ 1087438 w 1220788"/>
                    <a:gd name="connsiteY60" fmla="*/ 360363 h 2022476"/>
                    <a:gd name="connsiteX61" fmla="*/ 1114426 w 1220788"/>
                    <a:gd name="connsiteY61" fmla="*/ 349251 h 2022476"/>
                    <a:gd name="connsiteX62" fmla="*/ 307975 w 1220788"/>
                    <a:gd name="connsiteY62" fmla="*/ 228600 h 2022476"/>
                    <a:gd name="connsiteX63" fmla="*/ 627063 w 1220788"/>
                    <a:gd name="connsiteY63" fmla="*/ 228600 h 2022476"/>
                    <a:gd name="connsiteX64" fmla="*/ 622301 w 1220788"/>
                    <a:gd name="connsiteY64" fmla="*/ 268287 h 2022476"/>
                    <a:gd name="connsiteX65" fmla="*/ 609601 w 1220788"/>
                    <a:gd name="connsiteY65" fmla="*/ 303212 h 2022476"/>
                    <a:gd name="connsiteX66" fmla="*/ 587376 w 1220788"/>
                    <a:gd name="connsiteY66" fmla="*/ 336550 h 2022476"/>
                    <a:gd name="connsiteX67" fmla="*/ 558801 w 1220788"/>
                    <a:gd name="connsiteY67" fmla="*/ 361950 h 2022476"/>
                    <a:gd name="connsiteX68" fmla="*/ 522288 w 1220788"/>
                    <a:gd name="connsiteY68" fmla="*/ 382588 h 2022476"/>
                    <a:gd name="connsiteX69" fmla="*/ 481013 w 1220788"/>
                    <a:gd name="connsiteY69" fmla="*/ 390525 h 2022476"/>
                    <a:gd name="connsiteX70" fmla="*/ 439738 w 1220788"/>
                    <a:gd name="connsiteY70" fmla="*/ 388938 h 2022476"/>
                    <a:gd name="connsiteX71" fmla="*/ 401638 w 1220788"/>
                    <a:gd name="connsiteY71" fmla="*/ 377825 h 2022476"/>
                    <a:gd name="connsiteX72" fmla="*/ 366713 w 1220788"/>
                    <a:gd name="connsiteY72" fmla="*/ 355600 h 2022476"/>
                    <a:gd name="connsiteX73" fmla="*/ 338138 w 1220788"/>
                    <a:gd name="connsiteY73" fmla="*/ 325437 h 2022476"/>
                    <a:gd name="connsiteX74" fmla="*/ 319088 w 1220788"/>
                    <a:gd name="connsiteY74" fmla="*/ 288925 h 2022476"/>
                    <a:gd name="connsiteX75" fmla="*/ 309563 w 1220788"/>
                    <a:gd name="connsiteY75" fmla="*/ 260350 h 2022476"/>
                    <a:gd name="connsiteX76" fmla="*/ 430213 w 1220788"/>
                    <a:gd name="connsiteY76" fmla="*/ 0 h 2022476"/>
                    <a:gd name="connsiteX77" fmla="*/ 460376 w 1220788"/>
                    <a:gd name="connsiteY77" fmla="*/ 0 h 2022476"/>
                    <a:gd name="connsiteX78" fmla="*/ 492126 w 1220788"/>
                    <a:gd name="connsiteY78" fmla="*/ 4762 h 2022476"/>
                    <a:gd name="connsiteX79" fmla="*/ 517526 w 1220788"/>
                    <a:gd name="connsiteY79" fmla="*/ 12700 h 2022476"/>
                    <a:gd name="connsiteX80" fmla="*/ 539751 w 1220788"/>
                    <a:gd name="connsiteY80" fmla="*/ 22225 h 2022476"/>
                    <a:gd name="connsiteX81" fmla="*/ 552451 w 1220788"/>
                    <a:gd name="connsiteY81" fmla="*/ 28575 h 2022476"/>
                    <a:gd name="connsiteX82" fmla="*/ 563563 w 1220788"/>
                    <a:gd name="connsiteY82" fmla="*/ 36512 h 2022476"/>
                    <a:gd name="connsiteX83" fmla="*/ 576263 w 1220788"/>
                    <a:gd name="connsiteY83" fmla="*/ 58738 h 2022476"/>
                    <a:gd name="connsiteX84" fmla="*/ 592138 w 1220788"/>
                    <a:gd name="connsiteY84" fmla="*/ 85725 h 2022476"/>
                    <a:gd name="connsiteX85" fmla="*/ 608013 w 1220788"/>
                    <a:gd name="connsiteY85" fmla="*/ 114300 h 2022476"/>
                    <a:gd name="connsiteX86" fmla="*/ 620713 w 1220788"/>
                    <a:gd name="connsiteY86" fmla="*/ 139700 h 2022476"/>
                    <a:gd name="connsiteX87" fmla="*/ 633413 w 1220788"/>
                    <a:gd name="connsiteY87" fmla="*/ 163513 h 2022476"/>
                    <a:gd name="connsiteX88" fmla="*/ 644526 w 1220788"/>
                    <a:gd name="connsiteY88" fmla="*/ 176213 h 2022476"/>
                    <a:gd name="connsiteX89" fmla="*/ 660401 w 1220788"/>
                    <a:gd name="connsiteY89" fmla="*/ 184150 h 2022476"/>
                    <a:gd name="connsiteX90" fmla="*/ 677863 w 1220788"/>
                    <a:gd name="connsiteY90" fmla="*/ 190500 h 2022476"/>
                    <a:gd name="connsiteX91" fmla="*/ 696913 w 1220788"/>
                    <a:gd name="connsiteY91" fmla="*/ 193675 h 2022476"/>
                    <a:gd name="connsiteX92" fmla="*/ 712788 w 1220788"/>
                    <a:gd name="connsiteY92" fmla="*/ 196850 h 2022476"/>
                    <a:gd name="connsiteX93" fmla="*/ 715963 w 1220788"/>
                    <a:gd name="connsiteY93" fmla="*/ 196850 h 2022476"/>
                    <a:gd name="connsiteX94" fmla="*/ 719138 w 1220788"/>
                    <a:gd name="connsiteY94" fmla="*/ 211138 h 2022476"/>
                    <a:gd name="connsiteX95" fmla="*/ 625476 w 1220788"/>
                    <a:gd name="connsiteY95" fmla="*/ 211138 h 2022476"/>
                    <a:gd name="connsiteX96" fmla="*/ 561976 w 1220788"/>
                    <a:gd name="connsiteY96" fmla="*/ 211138 h 2022476"/>
                    <a:gd name="connsiteX97" fmla="*/ 268288 w 1220788"/>
                    <a:gd name="connsiteY97" fmla="*/ 214313 h 2022476"/>
                    <a:gd name="connsiteX98" fmla="*/ 268288 w 1220788"/>
                    <a:gd name="connsiteY98" fmla="*/ 198438 h 2022476"/>
                    <a:gd name="connsiteX99" fmla="*/ 271463 w 1220788"/>
                    <a:gd name="connsiteY99" fmla="*/ 198438 h 2022476"/>
                    <a:gd name="connsiteX100" fmla="*/ 274638 w 1220788"/>
                    <a:gd name="connsiteY100" fmla="*/ 196850 h 2022476"/>
                    <a:gd name="connsiteX101" fmla="*/ 279401 w 1220788"/>
                    <a:gd name="connsiteY101" fmla="*/ 193675 h 2022476"/>
                    <a:gd name="connsiteX102" fmla="*/ 285751 w 1220788"/>
                    <a:gd name="connsiteY102" fmla="*/ 190500 h 2022476"/>
                    <a:gd name="connsiteX103" fmla="*/ 290513 w 1220788"/>
                    <a:gd name="connsiteY103" fmla="*/ 184150 h 2022476"/>
                    <a:gd name="connsiteX104" fmla="*/ 296863 w 1220788"/>
                    <a:gd name="connsiteY104" fmla="*/ 176213 h 2022476"/>
                    <a:gd name="connsiteX105" fmla="*/ 301626 w 1220788"/>
                    <a:gd name="connsiteY105" fmla="*/ 166688 h 2022476"/>
                    <a:gd name="connsiteX106" fmla="*/ 303213 w 1220788"/>
                    <a:gd name="connsiteY106" fmla="*/ 149225 h 2022476"/>
                    <a:gd name="connsiteX107" fmla="*/ 307976 w 1220788"/>
                    <a:gd name="connsiteY107" fmla="*/ 127000 h 2022476"/>
                    <a:gd name="connsiteX108" fmla="*/ 314326 w 1220788"/>
                    <a:gd name="connsiteY108" fmla="*/ 100013 h 2022476"/>
                    <a:gd name="connsiteX109" fmla="*/ 323851 w 1220788"/>
                    <a:gd name="connsiteY109" fmla="*/ 71438 h 2022476"/>
                    <a:gd name="connsiteX110" fmla="*/ 341313 w 1220788"/>
                    <a:gd name="connsiteY110" fmla="*/ 46037 h 2022476"/>
                    <a:gd name="connsiteX111" fmla="*/ 365126 w 1220788"/>
                    <a:gd name="connsiteY111" fmla="*/ 23812 h 2022476"/>
                    <a:gd name="connsiteX112" fmla="*/ 396876 w 1220788"/>
                    <a:gd name="connsiteY112" fmla="*/ 6350 h 2022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1220788" h="2022476">
                      <a:moveTo>
                        <a:pt x="1139826" y="347663"/>
                      </a:moveTo>
                      <a:lnTo>
                        <a:pt x="1166813" y="354013"/>
                      </a:lnTo>
                      <a:lnTo>
                        <a:pt x="1190626" y="369888"/>
                      </a:lnTo>
                      <a:lnTo>
                        <a:pt x="1209676" y="390526"/>
                      </a:lnTo>
                      <a:lnTo>
                        <a:pt x="1219201" y="414338"/>
                      </a:lnTo>
                      <a:lnTo>
                        <a:pt x="1220788" y="442913"/>
                      </a:lnTo>
                      <a:lnTo>
                        <a:pt x="1214438" y="469901"/>
                      </a:lnTo>
                      <a:lnTo>
                        <a:pt x="1200151" y="495301"/>
                      </a:lnTo>
                      <a:lnTo>
                        <a:pt x="952501" y="742951"/>
                      </a:lnTo>
                      <a:lnTo>
                        <a:pt x="935038" y="757238"/>
                      </a:lnTo>
                      <a:lnTo>
                        <a:pt x="912813" y="768351"/>
                      </a:lnTo>
                      <a:lnTo>
                        <a:pt x="887413" y="771526"/>
                      </a:lnTo>
                      <a:lnTo>
                        <a:pt x="860426" y="766763"/>
                      </a:lnTo>
                      <a:lnTo>
                        <a:pt x="835026" y="755651"/>
                      </a:lnTo>
                      <a:lnTo>
                        <a:pt x="673100" y="666751"/>
                      </a:lnTo>
                      <a:lnTo>
                        <a:pt x="673100" y="1104901"/>
                      </a:lnTo>
                      <a:lnTo>
                        <a:pt x="922338" y="1865314"/>
                      </a:lnTo>
                      <a:lnTo>
                        <a:pt x="925513" y="1898651"/>
                      </a:lnTo>
                      <a:lnTo>
                        <a:pt x="922338" y="1930401"/>
                      </a:lnTo>
                      <a:lnTo>
                        <a:pt x="908051" y="1958976"/>
                      </a:lnTo>
                      <a:lnTo>
                        <a:pt x="890588" y="1985964"/>
                      </a:lnTo>
                      <a:lnTo>
                        <a:pt x="865188" y="2005014"/>
                      </a:lnTo>
                      <a:lnTo>
                        <a:pt x="835026" y="2016126"/>
                      </a:lnTo>
                      <a:lnTo>
                        <a:pt x="801688" y="2020889"/>
                      </a:lnTo>
                      <a:lnTo>
                        <a:pt x="768351" y="2016126"/>
                      </a:lnTo>
                      <a:lnTo>
                        <a:pt x="741363" y="2005014"/>
                      </a:lnTo>
                      <a:lnTo>
                        <a:pt x="714376" y="1985964"/>
                      </a:lnTo>
                      <a:lnTo>
                        <a:pt x="695326" y="1958976"/>
                      </a:lnTo>
                      <a:lnTo>
                        <a:pt x="681038" y="1928814"/>
                      </a:lnTo>
                      <a:lnTo>
                        <a:pt x="465138" y="1273176"/>
                      </a:lnTo>
                      <a:lnTo>
                        <a:pt x="242888" y="1930401"/>
                      </a:lnTo>
                      <a:lnTo>
                        <a:pt x="231775" y="1960564"/>
                      </a:lnTo>
                      <a:lnTo>
                        <a:pt x="211138" y="1987551"/>
                      </a:lnTo>
                      <a:lnTo>
                        <a:pt x="185738" y="2006601"/>
                      </a:lnTo>
                      <a:lnTo>
                        <a:pt x="157163" y="2017714"/>
                      </a:lnTo>
                      <a:lnTo>
                        <a:pt x="123825" y="2022476"/>
                      </a:lnTo>
                      <a:lnTo>
                        <a:pt x="92075" y="2017714"/>
                      </a:lnTo>
                      <a:lnTo>
                        <a:pt x="60325" y="2005014"/>
                      </a:lnTo>
                      <a:lnTo>
                        <a:pt x="34925" y="1985964"/>
                      </a:lnTo>
                      <a:lnTo>
                        <a:pt x="15875" y="1960564"/>
                      </a:lnTo>
                      <a:lnTo>
                        <a:pt x="4763" y="1930401"/>
                      </a:lnTo>
                      <a:lnTo>
                        <a:pt x="0" y="1900239"/>
                      </a:lnTo>
                      <a:lnTo>
                        <a:pt x="4763" y="1866901"/>
                      </a:lnTo>
                      <a:lnTo>
                        <a:pt x="250825" y="1117601"/>
                      </a:lnTo>
                      <a:lnTo>
                        <a:pt x="250825" y="519113"/>
                      </a:lnTo>
                      <a:lnTo>
                        <a:pt x="254000" y="493713"/>
                      </a:lnTo>
                      <a:lnTo>
                        <a:pt x="261938" y="474663"/>
                      </a:lnTo>
                      <a:lnTo>
                        <a:pt x="274638" y="460376"/>
                      </a:lnTo>
                      <a:lnTo>
                        <a:pt x="288925" y="452438"/>
                      </a:lnTo>
                      <a:lnTo>
                        <a:pt x="303213" y="447676"/>
                      </a:lnTo>
                      <a:lnTo>
                        <a:pt x="315913" y="446088"/>
                      </a:lnTo>
                      <a:lnTo>
                        <a:pt x="325438" y="446088"/>
                      </a:lnTo>
                      <a:lnTo>
                        <a:pt x="327025" y="446088"/>
                      </a:lnTo>
                      <a:lnTo>
                        <a:pt x="646113" y="446088"/>
                      </a:lnTo>
                      <a:lnTo>
                        <a:pt x="649288" y="446088"/>
                      </a:lnTo>
                      <a:lnTo>
                        <a:pt x="657225" y="446088"/>
                      </a:lnTo>
                      <a:lnTo>
                        <a:pt x="669925" y="452438"/>
                      </a:lnTo>
                      <a:lnTo>
                        <a:pt x="687388" y="465138"/>
                      </a:lnTo>
                      <a:lnTo>
                        <a:pt x="873126" y="571501"/>
                      </a:lnTo>
                      <a:lnTo>
                        <a:pt x="1066801" y="379413"/>
                      </a:lnTo>
                      <a:lnTo>
                        <a:pt x="1087438" y="360363"/>
                      </a:lnTo>
                      <a:lnTo>
                        <a:pt x="1114426" y="349251"/>
                      </a:lnTo>
                      <a:close/>
                      <a:moveTo>
                        <a:pt x="307975" y="228600"/>
                      </a:moveTo>
                      <a:lnTo>
                        <a:pt x="627063" y="228600"/>
                      </a:lnTo>
                      <a:lnTo>
                        <a:pt x="622301" y="268287"/>
                      </a:lnTo>
                      <a:lnTo>
                        <a:pt x="609601" y="303212"/>
                      </a:lnTo>
                      <a:lnTo>
                        <a:pt x="587376" y="336550"/>
                      </a:lnTo>
                      <a:lnTo>
                        <a:pt x="558801" y="361950"/>
                      </a:lnTo>
                      <a:lnTo>
                        <a:pt x="522288" y="382588"/>
                      </a:lnTo>
                      <a:lnTo>
                        <a:pt x="481013" y="390525"/>
                      </a:lnTo>
                      <a:lnTo>
                        <a:pt x="439738" y="388938"/>
                      </a:lnTo>
                      <a:lnTo>
                        <a:pt x="401638" y="377825"/>
                      </a:lnTo>
                      <a:lnTo>
                        <a:pt x="366713" y="355600"/>
                      </a:lnTo>
                      <a:lnTo>
                        <a:pt x="338138" y="325437"/>
                      </a:lnTo>
                      <a:lnTo>
                        <a:pt x="319088" y="288925"/>
                      </a:lnTo>
                      <a:lnTo>
                        <a:pt x="309563" y="260350"/>
                      </a:lnTo>
                      <a:close/>
                      <a:moveTo>
                        <a:pt x="430213" y="0"/>
                      </a:moveTo>
                      <a:lnTo>
                        <a:pt x="460376" y="0"/>
                      </a:lnTo>
                      <a:lnTo>
                        <a:pt x="492126" y="4762"/>
                      </a:lnTo>
                      <a:lnTo>
                        <a:pt x="517526" y="12700"/>
                      </a:lnTo>
                      <a:lnTo>
                        <a:pt x="539751" y="22225"/>
                      </a:lnTo>
                      <a:lnTo>
                        <a:pt x="552451" y="28575"/>
                      </a:lnTo>
                      <a:lnTo>
                        <a:pt x="563563" y="36512"/>
                      </a:lnTo>
                      <a:lnTo>
                        <a:pt x="576263" y="58738"/>
                      </a:lnTo>
                      <a:lnTo>
                        <a:pt x="592138" y="85725"/>
                      </a:lnTo>
                      <a:lnTo>
                        <a:pt x="608013" y="114300"/>
                      </a:lnTo>
                      <a:lnTo>
                        <a:pt x="620713" y="139700"/>
                      </a:lnTo>
                      <a:lnTo>
                        <a:pt x="633413" y="163513"/>
                      </a:lnTo>
                      <a:lnTo>
                        <a:pt x="644526" y="176213"/>
                      </a:lnTo>
                      <a:lnTo>
                        <a:pt x="660401" y="184150"/>
                      </a:lnTo>
                      <a:lnTo>
                        <a:pt x="677863" y="190500"/>
                      </a:lnTo>
                      <a:lnTo>
                        <a:pt x="696913" y="193675"/>
                      </a:lnTo>
                      <a:lnTo>
                        <a:pt x="712788" y="196850"/>
                      </a:lnTo>
                      <a:lnTo>
                        <a:pt x="715963" y="196850"/>
                      </a:lnTo>
                      <a:lnTo>
                        <a:pt x="719138" y="211138"/>
                      </a:lnTo>
                      <a:lnTo>
                        <a:pt x="625476" y="211138"/>
                      </a:lnTo>
                      <a:lnTo>
                        <a:pt x="561976" y="211138"/>
                      </a:lnTo>
                      <a:lnTo>
                        <a:pt x="268288" y="214313"/>
                      </a:lnTo>
                      <a:lnTo>
                        <a:pt x="268288" y="198438"/>
                      </a:lnTo>
                      <a:lnTo>
                        <a:pt x="271463" y="198438"/>
                      </a:lnTo>
                      <a:lnTo>
                        <a:pt x="274638" y="196850"/>
                      </a:lnTo>
                      <a:lnTo>
                        <a:pt x="279401" y="193675"/>
                      </a:lnTo>
                      <a:lnTo>
                        <a:pt x="285751" y="190500"/>
                      </a:lnTo>
                      <a:lnTo>
                        <a:pt x="290513" y="184150"/>
                      </a:lnTo>
                      <a:lnTo>
                        <a:pt x="296863" y="176213"/>
                      </a:lnTo>
                      <a:lnTo>
                        <a:pt x="301626" y="166688"/>
                      </a:lnTo>
                      <a:lnTo>
                        <a:pt x="303213" y="149225"/>
                      </a:lnTo>
                      <a:lnTo>
                        <a:pt x="307976" y="127000"/>
                      </a:lnTo>
                      <a:lnTo>
                        <a:pt x="314326" y="100013"/>
                      </a:lnTo>
                      <a:lnTo>
                        <a:pt x="323851" y="71438"/>
                      </a:lnTo>
                      <a:lnTo>
                        <a:pt x="341313" y="46037"/>
                      </a:lnTo>
                      <a:lnTo>
                        <a:pt x="365126" y="23812"/>
                      </a:lnTo>
                      <a:lnTo>
                        <a:pt x="396876" y="6350"/>
                      </a:lnTo>
                      <a:close/>
                    </a:path>
                  </a:pathLst>
                </a:custGeom>
                <a:solidFill>
                  <a:schemeClr val="accent2">
                    <a:lumMod val="75000"/>
                  </a:schemeClr>
                </a:solidFill>
                <a:ln w="0">
                  <a:noFill/>
                  <a:prstDash val="solid"/>
                  <a:round/>
                  <a:headEnd/>
                  <a:tailEnd/>
                </a:ln>
              </p:spPr>
              <p:txBody>
                <a:bodyPr vert="horz" wrap="square" lIns="91427" tIns="45713" rIns="91427" bIns="45713" numCol="1" anchor="t" anchorCtr="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endParaRPr lang="en-US">
                    <a:solidFill>
                      <a:srgbClr val="505050"/>
                    </a:solidFill>
                    <a:latin typeface="Segoe UI"/>
                  </a:endParaRPr>
                </a:p>
              </p:txBody>
            </p:sp>
            <p:grpSp>
              <p:nvGrpSpPr>
                <p:cNvPr id="3" name="SURFACE"/>
                <p:cNvGrpSpPr/>
                <p:nvPr/>
              </p:nvGrpSpPr>
              <p:grpSpPr>
                <a:xfrm>
                  <a:off x="1588681" y="1984979"/>
                  <a:ext cx="2004504" cy="1361372"/>
                  <a:chOff x="1082353" y="1780081"/>
                  <a:chExt cx="2510832" cy="1566270"/>
                </a:xfrm>
              </p:grpSpPr>
              <p:sp>
                <p:nvSpPr>
                  <p:cNvPr id="21" name="Rectangle 20"/>
                  <p:cNvSpPr/>
                  <p:nvPr/>
                </p:nvSpPr>
                <p:spPr bwMode="auto">
                  <a:xfrm>
                    <a:off x="1219310" y="1932430"/>
                    <a:ext cx="2227912" cy="125214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88066" name="Picture 2"/>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1223463" y="1815082"/>
                    <a:ext cx="2219606" cy="14176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 name="Rounded Rectangle 18"/>
                  <p:cNvSpPr/>
                  <p:nvPr/>
                </p:nvSpPr>
                <p:spPr bwMode="auto">
                  <a:xfrm>
                    <a:off x="1082353" y="1780081"/>
                    <a:ext cx="2510832" cy="1566270"/>
                  </a:xfrm>
                  <a:custGeom>
                    <a:avLst/>
                    <a:gdLst/>
                    <a:ahLst/>
                    <a:cxnLst/>
                    <a:rect l="l" t="t" r="r" b="b"/>
                    <a:pathLst>
                      <a:path w="2026416" h="1264088">
                        <a:moveTo>
                          <a:pt x="1048540" y="1193138"/>
                        </a:moveTo>
                        <a:lnTo>
                          <a:pt x="1002832" y="1193426"/>
                        </a:lnTo>
                        <a:lnTo>
                          <a:pt x="1002832" y="1227701"/>
                        </a:lnTo>
                        <a:lnTo>
                          <a:pt x="1048540" y="1233749"/>
                        </a:lnTo>
                        <a:close/>
                        <a:moveTo>
                          <a:pt x="999327" y="1193137"/>
                        </a:moveTo>
                        <a:lnTo>
                          <a:pt x="963550" y="1193379"/>
                        </a:lnTo>
                        <a:lnTo>
                          <a:pt x="963550" y="1222146"/>
                        </a:lnTo>
                        <a:lnTo>
                          <a:pt x="999327" y="1227222"/>
                        </a:lnTo>
                        <a:close/>
                        <a:moveTo>
                          <a:pt x="999085" y="1155910"/>
                        </a:moveTo>
                        <a:lnTo>
                          <a:pt x="963308" y="1161470"/>
                        </a:lnTo>
                        <a:lnTo>
                          <a:pt x="963308" y="1190720"/>
                        </a:lnTo>
                        <a:lnTo>
                          <a:pt x="999085" y="1190720"/>
                        </a:lnTo>
                        <a:close/>
                        <a:moveTo>
                          <a:pt x="1048540" y="1149766"/>
                        </a:moveTo>
                        <a:lnTo>
                          <a:pt x="1002832" y="1156307"/>
                        </a:lnTo>
                        <a:lnTo>
                          <a:pt x="1002832" y="1190720"/>
                        </a:lnTo>
                        <a:lnTo>
                          <a:pt x="1048540" y="1190720"/>
                        </a:lnTo>
                        <a:close/>
                        <a:moveTo>
                          <a:pt x="115213" y="124905"/>
                        </a:moveTo>
                        <a:lnTo>
                          <a:pt x="115213" y="1127835"/>
                        </a:lnTo>
                        <a:lnTo>
                          <a:pt x="1906786" y="1127835"/>
                        </a:lnTo>
                        <a:lnTo>
                          <a:pt x="1906786" y="124905"/>
                        </a:lnTo>
                        <a:close/>
                        <a:moveTo>
                          <a:pt x="55481" y="0"/>
                        </a:moveTo>
                        <a:lnTo>
                          <a:pt x="1970935" y="0"/>
                        </a:lnTo>
                        <a:cubicBezTo>
                          <a:pt x="2001576" y="0"/>
                          <a:pt x="2026416" y="24840"/>
                          <a:pt x="2026416" y="55481"/>
                        </a:cubicBezTo>
                        <a:lnTo>
                          <a:pt x="2026416" y="1208607"/>
                        </a:lnTo>
                        <a:cubicBezTo>
                          <a:pt x="2026416" y="1239248"/>
                          <a:pt x="2001576" y="1264088"/>
                          <a:pt x="1970935" y="1264088"/>
                        </a:cubicBezTo>
                        <a:lnTo>
                          <a:pt x="55481" y="1264088"/>
                        </a:lnTo>
                        <a:cubicBezTo>
                          <a:pt x="24840" y="1264088"/>
                          <a:pt x="0" y="1239248"/>
                          <a:pt x="0" y="1208607"/>
                        </a:cubicBezTo>
                        <a:lnTo>
                          <a:pt x="0" y="55481"/>
                        </a:lnTo>
                        <a:cubicBezTo>
                          <a:pt x="0" y="24840"/>
                          <a:pt x="24840" y="0"/>
                          <a:pt x="55481" y="0"/>
                        </a:cubicBezTo>
                        <a:close/>
                      </a:path>
                    </a:pathLst>
                  </a:cu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sp>
            <p:nvSpPr>
              <p:cNvPr id="23" name="Rectangle 22"/>
              <p:cNvSpPr/>
              <p:nvPr/>
            </p:nvSpPr>
            <p:spPr>
              <a:xfrm>
                <a:off x="801732" y="1465436"/>
                <a:ext cx="1550746" cy="374846"/>
              </a:xfrm>
              <a:prstGeom prst="rect">
                <a:avLst/>
              </a:prstGeom>
            </p:spPr>
            <p:txBody>
              <a:bodyPr wrap="none">
                <a:spAutoFit/>
              </a:bodyPr>
              <a:lstStyle/>
              <a:p>
                <a:pPr defTabSz="914225"/>
                <a:r>
                  <a:rPr lang="en-US" b="1" dirty="0">
                    <a:solidFill>
                      <a:srgbClr val="0072C6">
                        <a:lumMod val="75000"/>
                      </a:srgbClr>
                    </a:solidFill>
                    <a:latin typeface="Segoe UI"/>
                  </a:rPr>
                  <a:t>Field worker</a:t>
                </a:r>
              </a:p>
            </p:txBody>
          </p:sp>
        </p:grpSp>
        <p:sp>
          <p:nvSpPr>
            <p:cNvPr id="22" name="Rounded Rectangle 21"/>
            <p:cNvSpPr/>
            <p:nvPr/>
          </p:nvSpPr>
          <p:spPr bwMode="auto">
            <a:xfrm>
              <a:off x="1287498" y="2225174"/>
              <a:ext cx="150415" cy="271604"/>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7" name="Rectangle 34"/>
            <p:cNvSpPr>
              <a:spLocks noChangeAspect="1"/>
            </p:cNvSpPr>
            <p:nvPr/>
          </p:nvSpPr>
          <p:spPr bwMode="auto">
            <a:xfrm>
              <a:off x="1287498" y="2203499"/>
              <a:ext cx="166743" cy="293279"/>
            </a:xfrm>
            <a:custGeom>
              <a:avLst/>
              <a:gdLst/>
              <a:ahLst/>
              <a:cxnLst/>
              <a:rect l="l" t="t" r="r" b="b"/>
              <a:pathLst>
                <a:path w="1171885" h="2061737">
                  <a:moveTo>
                    <a:pt x="143419" y="1960615"/>
                  </a:moveTo>
                  <a:cubicBezTo>
                    <a:pt x="138369" y="1960615"/>
                    <a:pt x="134275" y="1964709"/>
                    <a:pt x="134275" y="1969759"/>
                  </a:cubicBezTo>
                  <a:cubicBezTo>
                    <a:pt x="134275" y="1974809"/>
                    <a:pt x="138369" y="1978903"/>
                    <a:pt x="143419" y="1978903"/>
                  </a:cubicBezTo>
                  <a:lnTo>
                    <a:pt x="579179" y="1978903"/>
                  </a:lnTo>
                  <a:cubicBezTo>
                    <a:pt x="584229" y="1978903"/>
                    <a:pt x="588323" y="1974809"/>
                    <a:pt x="588323" y="1969759"/>
                  </a:cubicBezTo>
                  <a:cubicBezTo>
                    <a:pt x="588323" y="1964709"/>
                    <a:pt x="584229" y="1960615"/>
                    <a:pt x="579179" y="1960615"/>
                  </a:cubicBezTo>
                  <a:close/>
                  <a:moveTo>
                    <a:pt x="143419" y="1910375"/>
                  </a:moveTo>
                  <a:cubicBezTo>
                    <a:pt x="138369" y="1910375"/>
                    <a:pt x="134275" y="1914469"/>
                    <a:pt x="134275" y="1919519"/>
                  </a:cubicBezTo>
                  <a:cubicBezTo>
                    <a:pt x="134275" y="1924569"/>
                    <a:pt x="138369" y="1928663"/>
                    <a:pt x="143419" y="1928663"/>
                  </a:cubicBezTo>
                  <a:lnTo>
                    <a:pt x="579179" y="1928663"/>
                  </a:lnTo>
                  <a:cubicBezTo>
                    <a:pt x="584229" y="1928663"/>
                    <a:pt x="588323" y="1924569"/>
                    <a:pt x="588323" y="1919519"/>
                  </a:cubicBezTo>
                  <a:cubicBezTo>
                    <a:pt x="588323" y="1914469"/>
                    <a:pt x="584229" y="1910375"/>
                    <a:pt x="579179" y="1910375"/>
                  </a:cubicBezTo>
                  <a:close/>
                  <a:moveTo>
                    <a:pt x="636962" y="1860134"/>
                  </a:moveTo>
                  <a:cubicBezTo>
                    <a:pt x="626871" y="1860134"/>
                    <a:pt x="618691" y="1868314"/>
                    <a:pt x="618691" y="1878405"/>
                  </a:cubicBezTo>
                  <a:lnTo>
                    <a:pt x="618691" y="1951488"/>
                  </a:lnTo>
                  <a:cubicBezTo>
                    <a:pt x="618691" y="1961579"/>
                    <a:pt x="626871" y="1969759"/>
                    <a:pt x="636962" y="1969759"/>
                  </a:cubicBezTo>
                  <a:lnTo>
                    <a:pt x="1027491" y="1969759"/>
                  </a:lnTo>
                  <a:cubicBezTo>
                    <a:pt x="1037582" y="1969759"/>
                    <a:pt x="1045762" y="1961579"/>
                    <a:pt x="1045762" y="1951488"/>
                  </a:cubicBezTo>
                  <a:lnTo>
                    <a:pt x="1045762" y="1878405"/>
                  </a:lnTo>
                  <a:cubicBezTo>
                    <a:pt x="1045762" y="1868314"/>
                    <a:pt x="1037582" y="1860134"/>
                    <a:pt x="1027491" y="1860134"/>
                  </a:cubicBezTo>
                  <a:close/>
                  <a:moveTo>
                    <a:pt x="143419" y="1860134"/>
                  </a:moveTo>
                  <a:cubicBezTo>
                    <a:pt x="138369" y="1860134"/>
                    <a:pt x="134275" y="1864228"/>
                    <a:pt x="134275" y="1869278"/>
                  </a:cubicBezTo>
                  <a:cubicBezTo>
                    <a:pt x="134275" y="1874328"/>
                    <a:pt x="138369" y="1878422"/>
                    <a:pt x="143419" y="1878422"/>
                  </a:cubicBezTo>
                  <a:lnTo>
                    <a:pt x="579179" y="1878422"/>
                  </a:lnTo>
                  <a:cubicBezTo>
                    <a:pt x="584229" y="1878422"/>
                    <a:pt x="588323" y="1874328"/>
                    <a:pt x="588323" y="1869278"/>
                  </a:cubicBezTo>
                  <a:cubicBezTo>
                    <a:pt x="588323" y="1864228"/>
                    <a:pt x="584229" y="1860134"/>
                    <a:pt x="579179" y="1860134"/>
                  </a:cubicBezTo>
                  <a:close/>
                  <a:moveTo>
                    <a:pt x="849158" y="653609"/>
                  </a:moveTo>
                  <a:lnTo>
                    <a:pt x="948122" y="653609"/>
                  </a:lnTo>
                  <a:lnTo>
                    <a:pt x="948122" y="1054223"/>
                  </a:lnTo>
                  <a:lnTo>
                    <a:pt x="849158" y="1054223"/>
                  </a:lnTo>
                  <a:close/>
                  <a:moveTo>
                    <a:pt x="773632" y="653609"/>
                  </a:moveTo>
                  <a:lnTo>
                    <a:pt x="821706" y="653609"/>
                  </a:lnTo>
                  <a:lnTo>
                    <a:pt x="821706" y="1054223"/>
                  </a:lnTo>
                  <a:lnTo>
                    <a:pt x="773632" y="1054223"/>
                  </a:lnTo>
                  <a:close/>
                  <a:moveTo>
                    <a:pt x="565313" y="653609"/>
                  </a:moveTo>
                  <a:lnTo>
                    <a:pt x="613386" y="653609"/>
                  </a:lnTo>
                  <a:lnTo>
                    <a:pt x="613386" y="1054223"/>
                  </a:lnTo>
                  <a:lnTo>
                    <a:pt x="565313" y="1054223"/>
                  </a:lnTo>
                  <a:close/>
                  <a:moveTo>
                    <a:pt x="408629" y="653609"/>
                  </a:moveTo>
                  <a:lnTo>
                    <a:pt x="456702" y="653609"/>
                  </a:lnTo>
                  <a:lnTo>
                    <a:pt x="456702" y="1054223"/>
                  </a:lnTo>
                  <a:lnTo>
                    <a:pt x="408629" y="1054223"/>
                  </a:lnTo>
                  <a:close/>
                  <a:moveTo>
                    <a:pt x="264406" y="653609"/>
                  </a:moveTo>
                  <a:lnTo>
                    <a:pt x="380140" y="653609"/>
                  </a:lnTo>
                  <a:lnTo>
                    <a:pt x="380140" y="1054223"/>
                  </a:lnTo>
                  <a:lnTo>
                    <a:pt x="264406" y="1054223"/>
                  </a:lnTo>
                  <a:close/>
                  <a:moveTo>
                    <a:pt x="203108" y="653609"/>
                  </a:moveTo>
                  <a:lnTo>
                    <a:pt x="250162" y="653609"/>
                  </a:lnTo>
                  <a:lnTo>
                    <a:pt x="250162" y="1054223"/>
                  </a:lnTo>
                  <a:lnTo>
                    <a:pt x="203108" y="1054223"/>
                  </a:lnTo>
                  <a:close/>
                  <a:moveTo>
                    <a:pt x="117669" y="194556"/>
                  </a:moveTo>
                  <a:lnTo>
                    <a:pt x="117669" y="1775970"/>
                  </a:lnTo>
                  <a:lnTo>
                    <a:pt x="1054217" y="1775970"/>
                  </a:lnTo>
                  <a:lnTo>
                    <a:pt x="1054217" y="194556"/>
                  </a:lnTo>
                  <a:close/>
                  <a:moveTo>
                    <a:pt x="195318" y="0"/>
                  </a:moveTo>
                  <a:lnTo>
                    <a:pt x="976567" y="0"/>
                  </a:lnTo>
                  <a:cubicBezTo>
                    <a:pt x="1084438" y="0"/>
                    <a:pt x="1171885" y="87447"/>
                    <a:pt x="1171885" y="195318"/>
                  </a:cubicBezTo>
                  <a:lnTo>
                    <a:pt x="1171885" y="1866419"/>
                  </a:lnTo>
                  <a:cubicBezTo>
                    <a:pt x="1171885" y="1974290"/>
                    <a:pt x="1084438" y="2061737"/>
                    <a:pt x="976567" y="2061737"/>
                  </a:cubicBezTo>
                  <a:lnTo>
                    <a:pt x="195318" y="2061737"/>
                  </a:lnTo>
                  <a:cubicBezTo>
                    <a:pt x="87447" y="2061737"/>
                    <a:pt x="0" y="1974290"/>
                    <a:pt x="0" y="1866419"/>
                  </a:cubicBezTo>
                  <a:lnTo>
                    <a:pt x="0" y="195318"/>
                  </a:lnTo>
                  <a:cubicBezTo>
                    <a:pt x="0" y="87447"/>
                    <a:pt x="87447" y="0"/>
                    <a:pt x="195318"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924" fontAlgn="base">
                <a:spcBef>
                  <a:spcPct val="0"/>
                </a:spcBef>
                <a:spcAft>
                  <a:spcPct val="0"/>
                </a:spcAft>
              </a:pPr>
              <a:endParaRPr lang="en-US" spc="-50" dirty="0" err="1">
                <a:solidFill>
                  <a:srgbClr val="0072C6"/>
                </a:solidFill>
                <a:latin typeface="Segoe UI"/>
                <a:ea typeface="Segoe UI" pitchFamily="34" charset="0"/>
                <a:cs typeface="Segoe UI" pitchFamily="34" charset="0"/>
              </a:endParaRPr>
            </a:p>
          </p:txBody>
        </p:sp>
      </p:grpSp>
      <p:grpSp>
        <p:nvGrpSpPr>
          <p:cNvPr id="147" name="Control Center"/>
          <p:cNvGrpSpPr/>
          <p:nvPr/>
        </p:nvGrpSpPr>
        <p:grpSpPr>
          <a:xfrm>
            <a:off x="7949131" y="1944569"/>
            <a:ext cx="3227030" cy="2753111"/>
            <a:chOff x="7949393" y="1944357"/>
            <a:chExt cx="3227488" cy="2753502"/>
          </a:xfrm>
        </p:grpSpPr>
        <p:pic>
          <p:nvPicPr>
            <p:cNvPr id="148" name="Control Center"/>
            <p:cNvPicPr>
              <a:picLocks noChangeAspect="1" noChangeArrowheads="1"/>
            </p:cNvPicPr>
            <p:nvPr/>
          </p:nvPicPr>
          <p:blipFill>
            <a:blip r:embed="rId9">
              <a:extLst>
                <a:ext uri="{28A0092B-C50C-407E-A947-70E740481C1C}">
                  <a14:useLocalDpi xmlns:a14="http://schemas.microsoft.com/office/drawing/2010/main"/>
                </a:ext>
              </a:extLst>
            </a:blip>
            <a:stretch>
              <a:fillRect/>
            </a:stretch>
          </p:blipFill>
          <p:spPr bwMode="auto">
            <a:xfrm>
              <a:off x="7949393" y="1944357"/>
              <a:ext cx="3227488" cy="21574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9" name="Rectangle 148"/>
            <p:cNvSpPr/>
            <p:nvPr/>
          </p:nvSpPr>
          <p:spPr>
            <a:xfrm>
              <a:off x="9341518" y="4236456"/>
              <a:ext cx="1771447" cy="374846"/>
            </a:xfrm>
            <a:prstGeom prst="rect">
              <a:avLst/>
            </a:prstGeom>
          </p:spPr>
          <p:txBody>
            <a:bodyPr wrap="none">
              <a:spAutoFit/>
            </a:bodyPr>
            <a:lstStyle/>
            <a:p>
              <a:pPr defTabSz="914225"/>
              <a:r>
                <a:rPr lang="en-US" b="1" dirty="0">
                  <a:solidFill>
                    <a:srgbClr val="FF8C00">
                      <a:lumMod val="75000"/>
                    </a:srgbClr>
                  </a:solidFill>
                  <a:latin typeface="Segoe UI"/>
                </a:rPr>
                <a:t>Control center</a:t>
              </a:r>
            </a:p>
          </p:txBody>
        </p:sp>
        <p:sp>
          <p:nvSpPr>
            <p:cNvPr id="150" name="Rectangle 6"/>
            <p:cNvSpPr/>
            <p:nvPr/>
          </p:nvSpPr>
          <p:spPr bwMode="auto">
            <a:xfrm flipV="1">
              <a:off x="8052747" y="4219855"/>
              <a:ext cx="3090218" cy="65629"/>
            </a:xfrm>
            <a:prstGeom prst="trapezoid">
              <a:avLst>
                <a:gd name="adj" fmla="val 50136"/>
              </a:avLst>
            </a:prstGeom>
            <a:solidFill>
              <a:schemeClr val="accent6">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1" name="Oval 155"/>
            <p:cNvSpPr/>
            <p:nvPr/>
          </p:nvSpPr>
          <p:spPr bwMode="auto">
            <a:xfrm>
              <a:off x="8740205" y="3814635"/>
              <a:ext cx="752709" cy="883224"/>
            </a:xfrm>
            <a:custGeom>
              <a:avLst/>
              <a:gdLst/>
              <a:ahLst/>
              <a:cxnLst/>
              <a:rect l="l" t="t" r="r" b="b"/>
              <a:pathLst>
                <a:path w="752709" h="883224">
                  <a:moveTo>
                    <a:pt x="273038" y="197814"/>
                  </a:moveTo>
                  <a:lnTo>
                    <a:pt x="354927" y="197814"/>
                  </a:lnTo>
                  <a:lnTo>
                    <a:pt x="381538" y="203187"/>
                  </a:lnTo>
                  <a:cubicBezTo>
                    <a:pt x="384026" y="201708"/>
                    <a:pt x="386463" y="201975"/>
                    <a:pt x="388881" y="202430"/>
                  </a:cubicBezTo>
                  <a:cubicBezTo>
                    <a:pt x="395068" y="203595"/>
                    <a:pt x="401129" y="205993"/>
                    <a:pt x="406704" y="209695"/>
                  </a:cubicBezTo>
                  <a:cubicBezTo>
                    <a:pt x="454735" y="241596"/>
                    <a:pt x="502767" y="273498"/>
                    <a:pt x="550798" y="305399"/>
                  </a:cubicBezTo>
                  <a:lnTo>
                    <a:pt x="553332" y="309168"/>
                  </a:lnTo>
                  <a:cubicBezTo>
                    <a:pt x="604890" y="309168"/>
                    <a:pt x="656448" y="309169"/>
                    <a:pt x="708006" y="309169"/>
                  </a:cubicBezTo>
                  <a:cubicBezTo>
                    <a:pt x="732695" y="309169"/>
                    <a:pt x="752709" y="329183"/>
                    <a:pt x="752709" y="353872"/>
                  </a:cubicBezTo>
                  <a:lnTo>
                    <a:pt x="752708" y="353871"/>
                  </a:lnTo>
                  <a:cubicBezTo>
                    <a:pt x="752708" y="378560"/>
                    <a:pt x="732694" y="398574"/>
                    <a:pt x="708005" y="398574"/>
                  </a:cubicBezTo>
                  <a:lnTo>
                    <a:pt x="536832" y="398574"/>
                  </a:lnTo>
                  <a:cubicBezTo>
                    <a:pt x="529612" y="398574"/>
                    <a:pt x="522791" y="396862"/>
                    <a:pt x="516967" y="393400"/>
                  </a:cubicBezTo>
                  <a:cubicBezTo>
                    <a:pt x="510064" y="392731"/>
                    <a:pt x="503319" y="390234"/>
                    <a:pt x="497167" y="386148"/>
                  </a:cubicBezTo>
                  <a:lnTo>
                    <a:pt x="452732" y="356636"/>
                  </a:lnTo>
                  <a:lnTo>
                    <a:pt x="452732" y="508277"/>
                  </a:lnTo>
                  <a:cubicBezTo>
                    <a:pt x="464151" y="518436"/>
                    <a:pt x="471805" y="532582"/>
                    <a:pt x="472598" y="548667"/>
                  </a:cubicBezTo>
                  <a:lnTo>
                    <a:pt x="547726" y="548667"/>
                  </a:lnTo>
                  <a:lnTo>
                    <a:pt x="533209" y="593980"/>
                  </a:lnTo>
                  <a:lnTo>
                    <a:pt x="533209" y="883224"/>
                  </a:lnTo>
                  <a:lnTo>
                    <a:pt x="489530" y="883224"/>
                  </a:lnTo>
                  <a:lnTo>
                    <a:pt x="489530" y="606487"/>
                  </a:lnTo>
                  <a:lnTo>
                    <a:pt x="474395" y="606487"/>
                  </a:lnTo>
                  <a:cubicBezTo>
                    <a:pt x="474395" y="670135"/>
                    <a:pt x="474394" y="733783"/>
                    <a:pt x="474394" y="797431"/>
                  </a:cubicBezTo>
                  <a:cubicBezTo>
                    <a:pt x="474394" y="834523"/>
                    <a:pt x="444325" y="864592"/>
                    <a:pt x="407233" y="864592"/>
                  </a:cubicBezTo>
                  <a:lnTo>
                    <a:pt x="407234" y="864591"/>
                  </a:lnTo>
                  <a:cubicBezTo>
                    <a:pt x="370142" y="864591"/>
                    <a:pt x="340073" y="834522"/>
                    <a:pt x="340073" y="797430"/>
                  </a:cubicBezTo>
                  <a:lnTo>
                    <a:pt x="340073" y="613109"/>
                  </a:lnTo>
                  <a:lnTo>
                    <a:pt x="291014" y="613109"/>
                  </a:lnTo>
                  <a:cubicBezTo>
                    <a:pt x="291014" y="670679"/>
                    <a:pt x="291013" y="728248"/>
                    <a:pt x="291013" y="785817"/>
                  </a:cubicBezTo>
                  <a:cubicBezTo>
                    <a:pt x="291013" y="822909"/>
                    <a:pt x="260944" y="852978"/>
                    <a:pt x="223852" y="852978"/>
                  </a:cubicBezTo>
                  <a:lnTo>
                    <a:pt x="223853" y="852977"/>
                  </a:lnTo>
                  <a:cubicBezTo>
                    <a:pt x="186761" y="852977"/>
                    <a:pt x="156692" y="822908"/>
                    <a:pt x="156692" y="785816"/>
                  </a:cubicBezTo>
                  <a:lnTo>
                    <a:pt x="156692" y="606487"/>
                  </a:lnTo>
                  <a:lnTo>
                    <a:pt x="143757" y="606487"/>
                  </a:lnTo>
                  <a:lnTo>
                    <a:pt x="143757" y="883224"/>
                  </a:lnTo>
                  <a:lnTo>
                    <a:pt x="100078" y="883224"/>
                  </a:lnTo>
                  <a:lnTo>
                    <a:pt x="100078" y="606487"/>
                  </a:lnTo>
                  <a:lnTo>
                    <a:pt x="95123" y="606487"/>
                  </a:lnTo>
                  <a:lnTo>
                    <a:pt x="76599" y="548667"/>
                  </a:lnTo>
                  <a:lnTo>
                    <a:pt x="156692" y="548667"/>
                  </a:lnTo>
                  <a:lnTo>
                    <a:pt x="156692" y="545496"/>
                  </a:lnTo>
                  <a:cubicBezTo>
                    <a:pt x="156692" y="527668"/>
                    <a:pt x="163639" y="511462"/>
                    <a:pt x="175233" y="499682"/>
                  </a:cubicBezTo>
                  <a:lnTo>
                    <a:pt x="175233" y="378112"/>
                  </a:lnTo>
                  <a:cubicBezTo>
                    <a:pt x="161799" y="393771"/>
                    <a:pt x="138556" y="395397"/>
                    <a:pt x="121471" y="382757"/>
                  </a:cubicBezTo>
                  <a:lnTo>
                    <a:pt x="17757" y="306024"/>
                  </a:lnTo>
                  <a:cubicBezTo>
                    <a:pt x="-1695" y="291633"/>
                    <a:pt x="-5798" y="264196"/>
                    <a:pt x="8594" y="244744"/>
                  </a:cubicBezTo>
                  <a:cubicBezTo>
                    <a:pt x="15789" y="235018"/>
                    <a:pt x="26246" y="229130"/>
                    <a:pt x="37336" y="227472"/>
                  </a:cubicBezTo>
                  <a:cubicBezTo>
                    <a:pt x="48425" y="225813"/>
                    <a:pt x="60147" y="228386"/>
                    <a:pt x="69873" y="235581"/>
                  </a:cubicBezTo>
                  <a:lnTo>
                    <a:pt x="136466" y="284850"/>
                  </a:lnTo>
                  <a:lnTo>
                    <a:pt x="197759" y="235539"/>
                  </a:lnTo>
                  <a:cubicBezTo>
                    <a:pt x="214514" y="212181"/>
                    <a:pt x="242098" y="197814"/>
                    <a:pt x="273038" y="197814"/>
                  </a:cubicBezTo>
                  <a:close/>
                  <a:moveTo>
                    <a:pt x="315794" y="0"/>
                  </a:moveTo>
                  <a:cubicBezTo>
                    <a:pt x="366295" y="0"/>
                    <a:pt x="407234" y="40939"/>
                    <a:pt x="407234" y="91440"/>
                  </a:cubicBezTo>
                  <a:cubicBezTo>
                    <a:pt x="407234" y="141941"/>
                    <a:pt x="366295" y="182880"/>
                    <a:pt x="315794" y="182880"/>
                  </a:cubicBezTo>
                  <a:cubicBezTo>
                    <a:pt x="265293" y="182880"/>
                    <a:pt x="224354" y="141941"/>
                    <a:pt x="224354" y="91440"/>
                  </a:cubicBezTo>
                  <a:cubicBezTo>
                    <a:pt x="224354" y="40939"/>
                    <a:pt x="265293" y="0"/>
                    <a:pt x="315794" y="0"/>
                  </a:cubicBezTo>
                  <a:close/>
                </a:path>
              </a:pathLst>
            </a:custGeom>
            <a:solidFill>
              <a:schemeClr val="accent6">
                <a:lumMod val="75000"/>
              </a:schemeClr>
            </a:solidFill>
            <a:ln w="12700">
              <a:solidFill>
                <a:schemeClr val="bg1"/>
              </a:solidFill>
              <a:round/>
              <a:headEnd/>
              <a:tailEnd/>
            </a:ln>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Tree>
    <p:extLst>
      <p:ext uri="{BB962C8B-B14F-4D97-AF65-F5344CB8AC3E}">
        <p14:creationId xmlns:p14="http://schemas.microsoft.com/office/powerpoint/2010/main" val="21716268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repeatCount="indefinite" fill="hold" grpId="0" nodeType="afterEffect">
                                  <p:stCondLst>
                                    <p:cond delay="0"/>
                                  </p:stCondLst>
                                  <p:childTnLst>
                                    <p:set>
                                      <p:cBhvr>
                                        <p:cTn id="6" dur="1" fill="hold">
                                          <p:stCondLst>
                                            <p:cond delay="0"/>
                                          </p:stCondLst>
                                        </p:cTn>
                                        <p:tgtEl>
                                          <p:spTgt spid="453"/>
                                        </p:tgtEl>
                                        <p:attrNameLst>
                                          <p:attrName>style.visibility</p:attrName>
                                        </p:attrNameLst>
                                      </p:cBhvr>
                                      <p:to>
                                        <p:strVal val="visible"/>
                                      </p:to>
                                    </p:set>
                                    <p:animEffect transition="in" filter="fade">
                                      <p:cBhvr>
                                        <p:cTn id="7" dur="1250"/>
                                        <p:tgtEl>
                                          <p:spTgt spid="453"/>
                                        </p:tgtEl>
                                      </p:cBhvr>
                                    </p:animEffect>
                                  </p:childTnLst>
                                </p:cTn>
                              </p:par>
                              <p:par>
                                <p:cTn id="8" presetID="10" presetClass="entr" presetSubtype="0" repeatCount="indefinite" fill="hold" grpId="0" nodeType="withEffect">
                                  <p:stCondLst>
                                    <p:cond delay="700"/>
                                  </p:stCondLst>
                                  <p:childTnLst>
                                    <p:set>
                                      <p:cBhvr>
                                        <p:cTn id="9" dur="1" fill="hold">
                                          <p:stCondLst>
                                            <p:cond delay="0"/>
                                          </p:stCondLst>
                                        </p:cTn>
                                        <p:tgtEl>
                                          <p:spTgt spid="452"/>
                                        </p:tgtEl>
                                        <p:attrNameLst>
                                          <p:attrName>style.visibility</p:attrName>
                                        </p:attrNameLst>
                                      </p:cBhvr>
                                      <p:to>
                                        <p:strVal val="visible"/>
                                      </p:to>
                                    </p:set>
                                    <p:animEffect transition="in" filter="fade">
                                      <p:cBhvr>
                                        <p:cTn id="10" dur="1250"/>
                                        <p:tgtEl>
                                          <p:spTgt spid="452"/>
                                        </p:tgtEl>
                                      </p:cBhvr>
                                    </p:animEffect>
                                  </p:childTnLst>
                                </p:cTn>
                              </p:par>
                              <p:par>
                                <p:cTn id="11" presetID="10" presetClass="entr" presetSubtype="0" repeatCount="indefinite" fill="hold" grpId="0" nodeType="withEffect">
                                  <p:stCondLst>
                                    <p:cond delay="1400"/>
                                  </p:stCondLst>
                                  <p:childTnLst>
                                    <p:set>
                                      <p:cBhvr>
                                        <p:cTn id="12" dur="1" fill="hold">
                                          <p:stCondLst>
                                            <p:cond delay="0"/>
                                          </p:stCondLst>
                                        </p:cTn>
                                        <p:tgtEl>
                                          <p:spTgt spid="451"/>
                                        </p:tgtEl>
                                        <p:attrNameLst>
                                          <p:attrName>style.visibility</p:attrName>
                                        </p:attrNameLst>
                                      </p:cBhvr>
                                      <p:to>
                                        <p:strVal val="visible"/>
                                      </p:to>
                                    </p:set>
                                    <p:animEffect transition="in" filter="fade">
                                      <p:cBhvr>
                                        <p:cTn id="13" dur="1250"/>
                                        <p:tgtEl>
                                          <p:spTgt spid="451"/>
                                        </p:tgtEl>
                                      </p:cBhvr>
                                    </p:animEffect>
                                  </p:childTnLst>
                                </p:cTn>
                              </p:par>
                              <p:par>
                                <p:cTn id="14" presetID="10" presetClass="entr" presetSubtype="0" repeatCount="indefinite" fill="hold" grpId="0" nodeType="withEffect">
                                  <p:stCondLst>
                                    <p:cond delay="0"/>
                                  </p:stCondLst>
                                  <p:childTnLst>
                                    <p:set>
                                      <p:cBhvr>
                                        <p:cTn id="15" dur="1" fill="hold">
                                          <p:stCondLst>
                                            <p:cond delay="0"/>
                                          </p:stCondLst>
                                        </p:cTn>
                                        <p:tgtEl>
                                          <p:spTgt spid="456"/>
                                        </p:tgtEl>
                                        <p:attrNameLst>
                                          <p:attrName>style.visibility</p:attrName>
                                        </p:attrNameLst>
                                      </p:cBhvr>
                                      <p:to>
                                        <p:strVal val="visible"/>
                                      </p:to>
                                    </p:set>
                                    <p:animEffect transition="in" filter="fade">
                                      <p:cBhvr>
                                        <p:cTn id="16" dur="1250"/>
                                        <p:tgtEl>
                                          <p:spTgt spid="456"/>
                                        </p:tgtEl>
                                      </p:cBhvr>
                                    </p:animEffect>
                                  </p:childTnLst>
                                </p:cTn>
                              </p:par>
                              <p:par>
                                <p:cTn id="17" presetID="10" presetClass="entr" presetSubtype="0" repeatCount="indefinite" fill="hold" grpId="0" nodeType="withEffect">
                                  <p:stCondLst>
                                    <p:cond delay="800"/>
                                  </p:stCondLst>
                                  <p:childTnLst>
                                    <p:set>
                                      <p:cBhvr>
                                        <p:cTn id="18" dur="1" fill="hold">
                                          <p:stCondLst>
                                            <p:cond delay="0"/>
                                          </p:stCondLst>
                                        </p:cTn>
                                        <p:tgtEl>
                                          <p:spTgt spid="455"/>
                                        </p:tgtEl>
                                        <p:attrNameLst>
                                          <p:attrName>style.visibility</p:attrName>
                                        </p:attrNameLst>
                                      </p:cBhvr>
                                      <p:to>
                                        <p:strVal val="visible"/>
                                      </p:to>
                                    </p:set>
                                    <p:animEffect transition="in" filter="fade">
                                      <p:cBhvr>
                                        <p:cTn id="19" dur="1250"/>
                                        <p:tgtEl>
                                          <p:spTgt spid="455"/>
                                        </p:tgtEl>
                                      </p:cBhvr>
                                    </p:animEffect>
                                  </p:childTnLst>
                                </p:cTn>
                              </p:par>
                              <p:par>
                                <p:cTn id="20" presetID="10" presetClass="entr" presetSubtype="0" repeatCount="indefinite" fill="hold" grpId="0" nodeType="withEffect">
                                  <p:stCondLst>
                                    <p:cond delay="1600"/>
                                  </p:stCondLst>
                                  <p:childTnLst>
                                    <p:set>
                                      <p:cBhvr>
                                        <p:cTn id="21" dur="1" fill="hold">
                                          <p:stCondLst>
                                            <p:cond delay="0"/>
                                          </p:stCondLst>
                                        </p:cTn>
                                        <p:tgtEl>
                                          <p:spTgt spid="454"/>
                                        </p:tgtEl>
                                        <p:attrNameLst>
                                          <p:attrName>style.visibility</p:attrName>
                                        </p:attrNameLst>
                                      </p:cBhvr>
                                      <p:to>
                                        <p:strVal val="visible"/>
                                      </p:to>
                                    </p:set>
                                    <p:animEffect transition="in" filter="fade">
                                      <p:cBhvr>
                                        <p:cTn id="22" dur="1250"/>
                                        <p:tgtEl>
                                          <p:spTgt spid="454"/>
                                        </p:tgtEl>
                                      </p:cBhvr>
                                    </p:animEffect>
                                  </p:childTnLst>
                                </p:cTn>
                              </p:par>
                            </p:childTnLst>
                          </p:cTn>
                        </p:par>
                        <p:par>
                          <p:cTn id="23" fill="hold">
                            <p:stCondLst>
                              <p:cond delay="2850"/>
                            </p:stCondLst>
                            <p:childTnLst>
                              <p:par>
                                <p:cTn id="24" presetID="10" presetClass="entr" presetSubtype="0" fill="hold" nodeType="afterEffect">
                                  <p:stCondLst>
                                    <p:cond delay="0"/>
                                  </p:stCondLst>
                                  <p:childTnLst>
                                    <p:set>
                                      <p:cBhvr>
                                        <p:cTn id="25" dur="1" fill="hold">
                                          <p:stCondLst>
                                            <p:cond delay="0"/>
                                          </p:stCondLst>
                                        </p:cTn>
                                        <p:tgtEl>
                                          <p:spTgt spid="31"/>
                                        </p:tgtEl>
                                        <p:attrNameLst>
                                          <p:attrName>style.visibility</p:attrName>
                                        </p:attrNameLst>
                                      </p:cBhvr>
                                      <p:to>
                                        <p:strVal val="visible"/>
                                      </p:to>
                                    </p:set>
                                    <p:animEffect transition="in" filter="fade">
                                      <p:cBhvr>
                                        <p:cTn id="26" dur="500"/>
                                        <p:tgtEl>
                                          <p:spTgt spid="31"/>
                                        </p:tgtEl>
                                      </p:cBhvr>
                                    </p:animEffect>
                                  </p:childTnLst>
                                </p:cTn>
                              </p:par>
                              <p:par>
                                <p:cTn id="27" presetID="10" presetClass="entr" presetSubtype="0" fill="hold" nodeType="withEffect">
                                  <p:stCondLst>
                                    <p:cond delay="1000"/>
                                  </p:stCondLst>
                                  <p:childTnLst>
                                    <p:set>
                                      <p:cBhvr>
                                        <p:cTn id="28" dur="1" fill="hold">
                                          <p:stCondLst>
                                            <p:cond delay="0"/>
                                          </p:stCondLst>
                                        </p:cTn>
                                        <p:tgtEl>
                                          <p:spTgt spid="30"/>
                                        </p:tgtEl>
                                        <p:attrNameLst>
                                          <p:attrName>style.visibility</p:attrName>
                                        </p:attrNameLst>
                                      </p:cBhvr>
                                      <p:to>
                                        <p:strVal val="visible"/>
                                      </p:to>
                                    </p:set>
                                    <p:animEffect transition="in" filter="fade">
                                      <p:cBhvr>
                                        <p:cTn id="29" dur="500"/>
                                        <p:tgtEl>
                                          <p:spTgt spid="30"/>
                                        </p:tgtEl>
                                      </p:cBhvr>
                                    </p:animEffect>
                                  </p:childTnLst>
                                </p:cTn>
                              </p:par>
                            </p:childTnLst>
                          </p:cTn>
                        </p:par>
                        <p:par>
                          <p:cTn id="30" fill="hold">
                            <p:stCondLst>
                              <p:cond delay="4350"/>
                            </p:stCondLst>
                            <p:childTnLst>
                              <p:par>
                                <p:cTn id="31" presetID="10" presetClass="entr" presetSubtype="0" fill="hold" nodeType="afterEffect">
                                  <p:stCondLst>
                                    <p:cond delay="500"/>
                                  </p:stCondLst>
                                  <p:childTnLst>
                                    <p:set>
                                      <p:cBhvr>
                                        <p:cTn id="32" dur="1" fill="hold">
                                          <p:stCondLst>
                                            <p:cond delay="0"/>
                                          </p:stCondLst>
                                        </p:cTn>
                                        <p:tgtEl>
                                          <p:spTgt spid="147"/>
                                        </p:tgtEl>
                                        <p:attrNameLst>
                                          <p:attrName>style.visibility</p:attrName>
                                        </p:attrNameLst>
                                      </p:cBhvr>
                                      <p:to>
                                        <p:strVal val="visible"/>
                                      </p:to>
                                    </p:set>
                                    <p:animEffect transition="in" filter="fade">
                                      <p:cBhvr>
                                        <p:cTn id="33" dur="750"/>
                                        <p:tgtEl>
                                          <p:spTgt spid="147"/>
                                        </p:tgtEl>
                                      </p:cBhvr>
                                    </p:animEffect>
                                  </p:childTnLst>
                                </p:cTn>
                              </p:par>
                              <p:par>
                                <p:cTn id="34" presetID="10" presetClass="entr" presetSubtype="0" fill="hold" grpId="0" nodeType="withEffect">
                                  <p:stCondLst>
                                    <p:cond delay="2100"/>
                                  </p:stCondLst>
                                  <p:childTnLst>
                                    <p:set>
                                      <p:cBhvr>
                                        <p:cTn id="35" dur="1" fill="hold">
                                          <p:stCondLst>
                                            <p:cond delay="0"/>
                                          </p:stCondLst>
                                        </p:cTn>
                                        <p:tgtEl>
                                          <p:spTgt spid="656"/>
                                        </p:tgtEl>
                                        <p:attrNameLst>
                                          <p:attrName>style.visibility</p:attrName>
                                        </p:attrNameLst>
                                      </p:cBhvr>
                                      <p:to>
                                        <p:strVal val="visible"/>
                                      </p:to>
                                    </p:set>
                                    <p:animEffect transition="in" filter="fade">
                                      <p:cBhvr>
                                        <p:cTn id="36" dur="5100"/>
                                        <p:tgtEl>
                                          <p:spTgt spid="656"/>
                                        </p:tgtEl>
                                      </p:cBhvr>
                                    </p:animEffect>
                                  </p:childTnLst>
                                </p:cTn>
                              </p:par>
                              <p:par>
                                <p:cTn id="37" presetID="10" presetClass="entr" presetSubtype="0" fill="hold" grpId="0" nodeType="withEffect">
                                  <p:stCondLst>
                                    <p:cond delay="2300"/>
                                  </p:stCondLst>
                                  <p:childTnLst>
                                    <p:set>
                                      <p:cBhvr>
                                        <p:cTn id="38" dur="1" fill="hold">
                                          <p:stCondLst>
                                            <p:cond delay="0"/>
                                          </p:stCondLst>
                                        </p:cTn>
                                        <p:tgtEl>
                                          <p:spTgt spid="402"/>
                                        </p:tgtEl>
                                        <p:attrNameLst>
                                          <p:attrName>style.visibility</p:attrName>
                                        </p:attrNameLst>
                                      </p:cBhvr>
                                      <p:to>
                                        <p:strVal val="visible"/>
                                      </p:to>
                                    </p:set>
                                    <p:animEffect transition="in" filter="fade">
                                      <p:cBhvr>
                                        <p:cTn id="39" dur="5100"/>
                                        <p:tgtEl>
                                          <p:spTgt spid="402"/>
                                        </p:tgtEl>
                                      </p:cBhvr>
                                    </p:animEffect>
                                  </p:childTnLst>
                                </p:cTn>
                              </p:par>
                              <p:par>
                                <p:cTn id="40" presetID="22" presetClass="entr" presetSubtype="1" repeatCount="indefinite" fill="hold" nodeType="withEffect">
                                  <p:stCondLst>
                                    <p:cond delay="500"/>
                                  </p:stCondLst>
                                  <p:childTnLst>
                                    <p:set>
                                      <p:cBhvr>
                                        <p:cTn id="41" dur="1" fill="hold">
                                          <p:stCondLst>
                                            <p:cond delay="0"/>
                                          </p:stCondLst>
                                        </p:cTn>
                                        <p:tgtEl>
                                          <p:spTgt spid="506"/>
                                        </p:tgtEl>
                                        <p:attrNameLst>
                                          <p:attrName>style.visibility</p:attrName>
                                        </p:attrNameLst>
                                      </p:cBhvr>
                                      <p:to>
                                        <p:strVal val="visible"/>
                                      </p:to>
                                    </p:set>
                                    <p:animEffect transition="in" filter="wipe(up)">
                                      <p:cBhvr>
                                        <p:cTn id="42" dur="1250"/>
                                        <p:tgtEl>
                                          <p:spTgt spid="506"/>
                                        </p:tgtEl>
                                      </p:cBhvr>
                                    </p:animEffect>
                                  </p:childTnLst>
                                </p:cTn>
                              </p:par>
                              <p:par>
                                <p:cTn id="43" presetID="22" presetClass="entr" presetSubtype="8" repeatCount="indefinite" fill="hold" nodeType="withEffect">
                                  <p:stCondLst>
                                    <p:cond delay="1650"/>
                                  </p:stCondLst>
                                  <p:childTnLst>
                                    <p:set>
                                      <p:cBhvr>
                                        <p:cTn id="44" dur="1" fill="hold">
                                          <p:stCondLst>
                                            <p:cond delay="0"/>
                                          </p:stCondLst>
                                        </p:cTn>
                                        <p:tgtEl>
                                          <p:spTgt spid="494"/>
                                        </p:tgtEl>
                                        <p:attrNameLst>
                                          <p:attrName>style.visibility</p:attrName>
                                        </p:attrNameLst>
                                      </p:cBhvr>
                                      <p:to>
                                        <p:strVal val="visible"/>
                                      </p:to>
                                    </p:set>
                                    <p:animEffect transition="in" filter="wipe(left)">
                                      <p:cBhvr>
                                        <p:cTn id="45" dur="1250"/>
                                        <p:tgtEl>
                                          <p:spTgt spid="494"/>
                                        </p:tgtEl>
                                      </p:cBhvr>
                                    </p:animEffect>
                                  </p:childTnLst>
                                </p:cTn>
                              </p:par>
                              <p:par>
                                <p:cTn id="46" presetID="22" presetClass="entr" presetSubtype="4" repeatCount="indefinite" fill="hold" nodeType="withEffect">
                                  <p:stCondLst>
                                    <p:cond delay="500"/>
                                  </p:stCondLst>
                                  <p:childTnLst>
                                    <p:set>
                                      <p:cBhvr>
                                        <p:cTn id="47" dur="1" fill="hold">
                                          <p:stCondLst>
                                            <p:cond delay="0"/>
                                          </p:stCondLst>
                                        </p:cTn>
                                        <p:tgtEl>
                                          <p:spTgt spid="504"/>
                                        </p:tgtEl>
                                        <p:attrNameLst>
                                          <p:attrName>style.visibility</p:attrName>
                                        </p:attrNameLst>
                                      </p:cBhvr>
                                      <p:to>
                                        <p:strVal val="visible"/>
                                      </p:to>
                                    </p:set>
                                    <p:animEffect transition="in" filter="wipe(down)">
                                      <p:cBhvr>
                                        <p:cTn id="48" dur="1250"/>
                                        <p:tgtEl>
                                          <p:spTgt spid="504"/>
                                        </p:tgtEl>
                                      </p:cBhvr>
                                    </p:animEffect>
                                  </p:childTnLst>
                                </p:cTn>
                              </p:par>
                              <p:par>
                                <p:cTn id="49" presetID="22" presetClass="entr" presetSubtype="4" repeatCount="indefinite" fill="hold" nodeType="withEffect">
                                  <p:stCondLst>
                                    <p:cond delay="1650"/>
                                  </p:stCondLst>
                                  <p:childTnLst>
                                    <p:set>
                                      <p:cBhvr>
                                        <p:cTn id="50" dur="1" fill="hold">
                                          <p:stCondLst>
                                            <p:cond delay="0"/>
                                          </p:stCondLst>
                                        </p:cTn>
                                        <p:tgtEl>
                                          <p:spTgt spid="505"/>
                                        </p:tgtEl>
                                        <p:attrNameLst>
                                          <p:attrName>style.visibility</p:attrName>
                                        </p:attrNameLst>
                                      </p:cBhvr>
                                      <p:to>
                                        <p:strVal val="visible"/>
                                      </p:to>
                                    </p:set>
                                    <p:animEffect transition="in" filter="wipe(down)">
                                      <p:cBhvr>
                                        <p:cTn id="51" dur="1250"/>
                                        <p:tgtEl>
                                          <p:spTgt spid="505"/>
                                        </p:tgtEl>
                                      </p:cBhvr>
                                    </p:animEffect>
                                  </p:childTnLst>
                                </p:cTn>
                              </p:par>
                              <p:par>
                                <p:cTn id="52" presetID="22" presetClass="entr" presetSubtype="2" repeatCount="indefinite" fill="hold" nodeType="withEffect">
                                  <p:stCondLst>
                                    <p:cond delay="500"/>
                                  </p:stCondLst>
                                  <p:childTnLst>
                                    <p:set>
                                      <p:cBhvr>
                                        <p:cTn id="53" dur="1" fill="hold">
                                          <p:stCondLst>
                                            <p:cond delay="0"/>
                                          </p:stCondLst>
                                        </p:cTn>
                                        <p:tgtEl>
                                          <p:spTgt spid="491"/>
                                        </p:tgtEl>
                                        <p:attrNameLst>
                                          <p:attrName>style.visibility</p:attrName>
                                        </p:attrNameLst>
                                      </p:cBhvr>
                                      <p:to>
                                        <p:strVal val="visible"/>
                                      </p:to>
                                    </p:set>
                                    <p:animEffect transition="in" filter="wipe(right)">
                                      <p:cBhvr>
                                        <p:cTn id="54" dur="1250"/>
                                        <p:tgtEl>
                                          <p:spTgt spid="491"/>
                                        </p:tgtEl>
                                      </p:cBhvr>
                                    </p:animEffect>
                                  </p:childTnLst>
                                </p:cTn>
                              </p:par>
                              <p:par>
                                <p:cTn id="55" presetID="22" presetClass="entr" presetSubtype="1" repeatCount="indefinite" fill="hold" nodeType="withEffect">
                                  <p:stCondLst>
                                    <p:cond delay="2150"/>
                                  </p:stCondLst>
                                  <p:childTnLst>
                                    <p:set>
                                      <p:cBhvr>
                                        <p:cTn id="56" dur="1" fill="hold">
                                          <p:stCondLst>
                                            <p:cond delay="0"/>
                                          </p:stCondLst>
                                        </p:cTn>
                                        <p:tgtEl>
                                          <p:spTgt spid="434"/>
                                        </p:tgtEl>
                                        <p:attrNameLst>
                                          <p:attrName>style.visibility</p:attrName>
                                        </p:attrNameLst>
                                      </p:cBhvr>
                                      <p:to>
                                        <p:strVal val="visible"/>
                                      </p:to>
                                    </p:set>
                                    <p:animEffect transition="in" filter="wipe(up)">
                                      <p:cBhvr>
                                        <p:cTn id="57" dur="1250"/>
                                        <p:tgtEl>
                                          <p:spTgt spid="434"/>
                                        </p:tgtEl>
                                      </p:cBhvr>
                                    </p:animEffect>
                                  </p:childTnLst>
                                </p:cTn>
                              </p:par>
                              <p:par>
                                <p:cTn id="58" presetID="22" presetClass="entr" presetSubtype="8" repeatCount="indefinite" fill="hold" nodeType="withEffect">
                                  <p:stCondLst>
                                    <p:cond delay="500"/>
                                  </p:stCondLst>
                                  <p:childTnLst>
                                    <p:set>
                                      <p:cBhvr>
                                        <p:cTn id="59" dur="1" fill="hold">
                                          <p:stCondLst>
                                            <p:cond delay="0"/>
                                          </p:stCondLst>
                                        </p:cTn>
                                        <p:tgtEl>
                                          <p:spTgt spid="65"/>
                                        </p:tgtEl>
                                        <p:attrNameLst>
                                          <p:attrName>style.visibility</p:attrName>
                                        </p:attrNameLst>
                                      </p:cBhvr>
                                      <p:to>
                                        <p:strVal val="visible"/>
                                      </p:to>
                                    </p:set>
                                    <p:animEffect transition="in" filter="wipe(left)">
                                      <p:cBhvr>
                                        <p:cTn id="60" dur="1250"/>
                                        <p:tgtEl>
                                          <p:spTgt spid="65"/>
                                        </p:tgtEl>
                                      </p:cBhvr>
                                    </p:animEffect>
                                  </p:childTnLst>
                                </p:cTn>
                              </p:par>
                              <p:par>
                                <p:cTn id="61" presetID="22" presetClass="entr" presetSubtype="2" repeatCount="indefinite" fill="hold" nodeType="withEffect">
                                  <p:stCondLst>
                                    <p:cond delay="2150"/>
                                  </p:stCondLst>
                                  <p:childTnLst>
                                    <p:set>
                                      <p:cBhvr>
                                        <p:cTn id="62" dur="1" fill="hold">
                                          <p:stCondLst>
                                            <p:cond delay="0"/>
                                          </p:stCondLst>
                                        </p:cTn>
                                        <p:tgtEl>
                                          <p:spTgt spid="64"/>
                                        </p:tgtEl>
                                        <p:attrNameLst>
                                          <p:attrName>style.visibility</p:attrName>
                                        </p:attrNameLst>
                                      </p:cBhvr>
                                      <p:to>
                                        <p:strVal val="visible"/>
                                      </p:to>
                                    </p:set>
                                    <p:animEffect transition="in" filter="wipe(right)">
                                      <p:cBhvr>
                                        <p:cTn id="63" dur="1250"/>
                                        <p:tgtEl>
                                          <p:spTgt spid="64"/>
                                        </p:tgtEl>
                                      </p:cBhvr>
                                    </p:animEffect>
                                  </p:childTnLst>
                                </p:cTn>
                              </p:par>
                              <p:par>
                                <p:cTn id="64" presetID="22" presetClass="entr" presetSubtype="8" repeatCount="indefinite" fill="hold" nodeType="withEffect">
                                  <p:stCondLst>
                                    <p:cond delay="500"/>
                                  </p:stCondLst>
                                  <p:childTnLst>
                                    <p:set>
                                      <p:cBhvr>
                                        <p:cTn id="65" dur="1" fill="hold">
                                          <p:stCondLst>
                                            <p:cond delay="0"/>
                                          </p:stCondLst>
                                        </p:cTn>
                                        <p:tgtEl>
                                          <p:spTgt spid="93"/>
                                        </p:tgtEl>
                                        <p:attrNameLst>
                                          <p:attrName>style.visibility</p:attrName>
                                        </p:attrNameLst>
                                      </p:cBhvr>
                                      <p:to>
                                        <p:strVal val="visible"/>
                                      </p:to>
                                    </p:set>
                                    <p:animEffect transition="in" filter="wipe(left)">
                                      <p:cBhvr>
                                        <p:cTn id="66" dur="1250"/>
                                        <p:tgtEl>
                                          <p:spTgt spid="93"/>
                                        </p:tgtEl>
                                      </p:cBhvr>
                                    </p:animEffect>
                                  </p:childTnLst>
                                </p:cTn>
                              </p:par>
                              <p:par>
                                <p:cTn id="67" presetID="22" presetClass="entr" presetSubtype="2" repeatCount="indefinite" fill="hold" nodeType="withEffect">
                                  <p:stCondLst>
                                    <p:cond delay="2150"/>
                                  </p:stCondLst>
                                  <p:childTnLst>
                                    <p:set>
                                      <p:cBhvr>
                                        <p:cTn id="68" dur="1" fill="hold">
                                          <p:stCondLst>
                                            <p:cond delay="0"/>
                                          </p:stCondLst>
                                        </p:cTn>
                                        <p:tgtEl>
                                          <p:spTgt spid="92"/>
                                        </p:tgtEl>
                                        <p:attrNameLst>
                                          <p:attrName>style.visibility</p:attrName>
                                        </p:attrNameLst>
                                      </p:cBhvr>
                                      <p:to>
                                        <p:strVal val="visible"/>
                                      </p:to>
                                    </p:set>
                                    <p:animEffect transition="in" filter="wipe(right)">
                                      <p:cBhvr>
                                        <p:cTn id="69" dur="1250"/>
                                        <p:tgtEl>
                                          <p:spTgt spid="92"/>
                                        </p:tgtEl>
                                      </p:cBhvr>
                                    </p:animEffect>
                                  </p:childTnLst>
                                </p:cTn>
                              </p:par>
                              <p:par>
                                <p:cTn id="70" presetID="22" presetClass="entr" presetSubtype="8" repeatCount="indefinite" fill="hold" nodeType="withEffect">
                                  <p:stCondLst>
                                    <p:cond delay="500"/>
                                  </p:stCondLst>
                                  <p:childTnLst>
                                    <p:set>
                                      <p:cBhvr>
                                        <p:cTn id="71" dur="1" fill="hold">
                                          <p:stCondLst>
                                            <p:cond delay="0"/>
                                          </p:stCondLst>
                                        </p:cTn>
                                        <p:tgtEl>
                                          <p:spTgt spid="95"/>
                                        </p:tgtEl>
                                        <p:attrNameLst>
                                          <p:attrName>style.visibility</p:attrName>
                                        </p:attrNameLst>
                                      </p:cBhvr>
                                      <p:to>
                                        <p:strVal val="visible"/>
                                      </p:to>
                                    </p:set>
                                    <p:animEffect transition="in" filter="wipe(left)">
                                      <p:cBhvr>
                                        <p:cTn id="72" dur="1250"/>
                                        <p:tgtEl>
                                          <p:spTgt spid="95"/>
                                        </p:tgtEl>
                                      </p:cBhvr>
                                    </p:animEffect>
                                  </p:childTnLst>
                                </p:cTn>
                              </p:par>
                              <p:par>
                                <p:cTn id="73" presetID="22" presetClass="entr" presetSubtype="2" repeatCount="indefinite" fill="hold" nodeType="withEffect">
                                  <p:stCondLst>
                                    <p:cond delay="2150"/>
                                  </p:stCondLst>
                                  <p:childTnLst>
                                    <p:set>
                                      <p:cBhvr>
                                        <p:cTn id="74" dur="1" fill="hold">
                                          <p:stCondLst>
                                            <p:cond delay="0"/>
                                          </p:stCondLst>
                                        </p:cTn>
                                        <p:tgtEl>
                                          <p:spTgt spid="94"/>
                                        </p:tgtEl>
                                        <p:attrNameLst>
                                          <p:attrName>style.visibility</p:attrName>
                                        </p:attrNameLst>
                                      </p:cBhvr>
                                      <p:to>
                                        <p:strVal val="visible"/>
                                      </p:to>
                                    </p:set>
                                    <p:animEffect transition="in" filter="wipe(right)">
                                      <p:cBhvr>
                                        <p:cTn id="75" dur="1250"/>
                                        <p:tgtEl>
                                          <p:spTgt spid="94"/>
                                        </p:tgtEl>
                                      </p:cBhvr>
                                    </p:animEffect>
                                  </p:childTnLst>
                                </p:cTn>
                              </p:par>
                            </p:childTnLst>
                          </p:cTn>
                        </p:par>
                      </p:childTnLst>
                    </p:cTn>
                  </p:par>
                  <p:par>
                    <p:cTn id="76" fill="hold">
                      <p:stCondLst>
                        <p:cond delay="indefinite"/>
                      </p:stCondLst>
                      <p:childTnLst>
                        <p:par>
                          <p:cTn id="77" fill="hold">
                            <p:stCondLst>
                              <p:cond delay="0"/>
                            </p:stCondLst>
                            <p:childTnLst>
                              <p:par>
                                <p:cTn id="78" presetID="9" presetClass="entr" presetSubtype="0" fill="hold" nodeType="clickEffect">
                                  <p:stCondLst>
                                    <p:cond delay="0"/>
                                  </p:stCondLst>
                                  <p:childTnLst>
                                    <p:set>
                                      <p:cBhvr>
                                        <p:cTn id="79" dur="1" fill="hold">
                                          <p:stCondLst>
                                            <p:cond delay="0"/>
                                          </p:stCondLst>
                                        </p:cTn>
                                        <p:tgtEl>
                                          <p:spTgt spid="459"/>
                                        </p:tgtEl>
                                        <p:attrNameLst>
                                          <p:attrName>style.visibility</p:attrName>
                                        </p:attrNameLst>
                                      </p:cBhvr>
                                      <p:to>
                                        <p:strVal val="visible"/>
                                      </p:to>
                                    </p:set>
                                    <p:animEffect transition="in" filter="dissolve">
                                      <p:cBhvr>
                                        <p:cTn id="80" dur="3250"/>
                                        <p:tgtEl>
                                          <p:spTgt spid="4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2" grpId="0" animBg="1"/>
      <p:bldP spid="656" grpId="0" animBg="1"/>
      <p:bldP spid="451" grpId="0" animBg="1"/>
      <p:bldP spid="452" grpId="0" animBg="1"/>
      <p:bldP spid="453" grpId="0" animBg="1"/>
      <p:bldP spid="454" grpId="0" animBg="1"/>
      <p:bldP spid="455" grpId="0" animBg="1"/>
      <p:bldP spid="456"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Storm Concepts</a:t>
            </a:r>
            <a:endParaRPr lang="en-GB" dirty="0"/>
          </a:p>
        </p:txBody>
      </p:sp>
      <p:sp>
        <p:nvSpPr>
          <p:cNvPr id="3" name="Text Placeholder 2"/>
          <p:cNvSpPr>
            <a:spLocks noGrp="1"/>
          </p:cNvSpPr>
          <p:nvPr>
            <p:ph type="body" sz="quarter" idx="10"/>
          </p:nvPr>
        </p:nvSpPr>
        <p:spPr>
          <a:xfrm>
            <a:off x="520701" y="1447799"/>
            <a:ext cx="11149013" cy="443198"/>
          </a:xfrm>
        </p:spPr>
        <p:txBody>
          <a:bodyPr>
            <a:normAutofit lnSpcReduction="10000"/>
          </a:bodyPr>
          <a:lstStyle/>
          <a:p>
            <a:r>
              <a:rPr lang="en-GB" dirty="0" smtClean="0"/>
              <a:t>Spout</a:t>
            </a:r>
          </a:p>
        </p:txBody>
      </p:sp>
      <p:sp>
        <p:nvSpPr>
          <p:cNvPr id="7" name="Flowchart: Alternate Process 6"/>
          <p:cNvSpPr/>
          <p:nvPr/>
        </p:nvSpPr>
        <p:spPr bwMode="auto">
          <a:xfrm>
            <a:off x="1752600" y="3581400"/>
            <a:ext cx="1752600" cy="533400"/>
          </a:xfrm>
          <a:prstGeom prst="flowChartAlternateProcess">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algn="ctr" defTabSz="914099" rtl="0" eaLnBrk="1" fontAlgn="auto" latinLnBrk="0" hangingPunct="1">
              <a:lnSpc>
                <a:spcPct val="100000"/>
              </a:lnSpc>
              <a:spcBef>
                <a:spcPts val="0"/>
              </a:spcBef>
              <a:spcAft>
                <a:spcPts val="0"/>
              </a:spcAft>
              <a:buClrTx/>
              <a:buSzTx/>
              <a:buFontTx/>
              <a:buNone/>
              <a:tabLst/>
              <a:defRPr/>
            </a:pPr>
            <a:r>
              <a:rPr kumimoji="0" lang="en-GB" sz="2200" b="0" i="0" u="none" strike="noStrike" kern="1200" cap="none" spc="0" normalizeH="0" baseline="0" noProof="0" dirty="0">
                <a:ln>
                  <a:noFill/>
                </a:ln>
                <a:solidFill>
                  <a:srgbClr val="FFFFFF">
                    <a:alpha val="98824"/>
                  </a:srgbClr>
                </a:solidFill>
                <a:effectLst/>
                <a:uLnTx/>
                <a:uFillTx/>
                <a:latin typeface="Segoe UI" pitchFamily="34" charset="0"/>
                <a:ea typeface="Segoe UI" pitchFamily="34" charset="0"/>
                <a:cs typeface="Segoe UI" pitchFamily="34" charset="0"/>
              </a:rPr>
              <a:t>Tuple</a:t>
            </a:r>
          </a:p>
        </p:txBody>
      </p:sp>
      <p:sp>
        <p:nvSpPr>
          <p:cNvPr id="9" name="Flowchart: Alternate Process 8"/>
          <p:cNvSpPr/>
          <p:nvPr/>
        </p:nvSpPr>
        <p:spPr bwMode="auto">
          <a:xfrm>
            <a:off x="10385424" y="3568700"/>
            <a:ext cx="1752600" cy="533400"/>
          </a:xfrm>
          <a:prstGeom prst="flowChartAlternateProcess">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algn="ctr" defTabSz="914099" rtl="0" eaLnBrk="1" fontAlgn="auto" latinLnBrk="0" hangingPunct="1">
              <a:lnSpc>
                <a:spcPct val="100000"/>
              </a:lnSpc>
              <a:spcBef>
                <a:spcPts val="0"/>
              </a:spcBef>
              <a:spcAft>
                <a:spcPts val="0"/>
              </a:spcAft>
              <a:buClrTx/>
              <a:buSzTx/>
              <a:buFontTx/>
              <a:buNone/>
              <a:tabLst/>
              <a:defRPr/>
            </a:pPr>
            <a:r>
              <a:rPr kumimoji="0" lang="en-GB" sz="2200" b="0" i="0" u="none" strike="noStrike" kern="1200" cap="none" spc="0" normalizeH="0" baseline="0" noProof="0" dirty="0">
                <a:ln>
                  <a:noFill/>
                </a:ln>
                <a:solidFill>
                  <a:srgbClr val="FFFFFF">
                    <a:alpha val="98824"/>
                  </a:srgbClr>
                </a:solidFill>
                <a:effectLst/>
                <a:uLnTx/>
                <a:uFillTx/>
                <a:latin typeface="Segoe UI" pitchFamily="34" charset="0"/>
                <a:ea typeface="Segoe UI" pitchFamily="34" charset="0"/>
                <a:cs typeface="Segoe UI" pitchFamily="34" charset="0"/>
              </a:rPr>
              <a:t>Tuple</a:t>
            </a:r>
          </a:p>
        </p:txBody>
      </p:sp>
      <p:sp>
        <p:nvSpPr>
          <p:cNvPr id="10" name="Flowchart: Alternate Process 9"/>
          <p:cNvSpPr/>
          <p:nvPr/>
        </p:nvSpPr>
        <p:spPr bwMode="auto">
          <a:xfrm>
            <a:off x="3900776" y="3573318"/>
            <a:ext cx="1752600" cy="533400"/>
          </a:xfrm>
          <a:prstGeom prst="flowChartAlternateProcess">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algn="ctr" defTabSz="914099" rtl="0" eaLnBrk="1" fontAlgn="auto" latinLnBrk="0" hangingPunct="1">
              <a:lnSpc>
                <a:spcPct val="100000"/>
              </a:lnSpc>
              <a:spcBef>
                <a:spcPts val="0"/>
              </a:spcBef>
              <a:spcAft>
                <a:spcPts val="0"/>
              </a:spcAft>
              <a:buClrTx/>
              <a:buSzTx/>
              <a:buFontTx/>
              <a:buNone/>
              <a:tabLst/>
              <a:defRPr/>
            </a:pPr>
            <a:r>
              <a:rPr kumimoji="0" lang="en-GB" sz="2200" b="0" i="0" u="none" strike="noStrike" kern="1200" cap="none" spc="0" normalizeH="0" baseline="0" noProof="0" dirty="0">
                <a:ln>
                  <a:noFill/>
                </a:ln>
                <a:solidFill>
                  <a:srgbClr val="FFFFFF">
                    <a:alpha val="98824"/>
                  </a:srgbClr>
                </a:solidFill>
                <a:effectLst/>
                <a:uLnTx/>
                <a:uFillTx/>
                <a:latin typeface="Segoe UI" pitchFamily="34" charset="0"/>
                <a:ea typeface="Segoe UI" pitchFamily="34" charset="0"/>
                <a:cs typeface="Segoe UI" pitchFamily="34" charset="0"/>
              </a:rPr>
              <a:t>Tuple</a:t>
            </a:r>
          </a:p>
        </p:txBody>
      </p:sp>
      <p:sp>
        <p:nvSpPr>
          <p:cNvPr id="11" name="Flowchart: Alternate Process 10"/>
          <p:cNvSpPr/>
          <p:nvPr/>
        </p:nvSpPr>
        <p:spPr bwMode="auto">
          <a:xfrm>
            <a:off x="6100545" y="3568700"/>
            <a:ext cx="1752600" cy="533400"/>
          </a:xfrm>
          <a:prstGeom prst="flowChartAlternateProcess">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algn="ctr" defTabSz="914099" rtl="0" eaLnBrk="1" fontAlgn="auto" latinLnBrk="0" hangingPunct="1">
              <a:lnSpc>
                <a:spcPct val="100000"/>
              </a:lnSpc>
              <a:spcBef>
                <a:spcPts val="0"/>
              </a:spcBef>
              <a:spcAft>
                <a:spcPts val="0"/>
              </a:spcAft>
              <a:buClrTx/>
              <a:buSzTx/>
              <a:buFontTx/>
              <a:buNone/>
              <a:tabLst/>
              <a:defRPr/>
            </a:pPr>
            <a:r>
              <a:rPr kumimoji="0" lang="en-GB" sz="2200" b="0" i="0" u="none" strike="noStrike" kern="1200" cap="none" spc="0" normalizeH="0" baseline="0" noProof="0" dirty="0">
                <a:ln>
                  <a:noFill/>
                </a:ln>
                <a:solidFill>
                  <a:srgbClr val="FFFFFF">
                    <a:alpha val="98824"/>
                  </a:srgbClr>
                </a:solidFill>
                <a:effectLst/>
                <a:uLnTx/>
                <a:uFillTx/>
                <a:latin typeface="Segoe UI" pitchFamily="34" charset="0"/>
                <a:ea typeface="Segoe UI" pitchFamily="34" charset="0"/>
                <a:cs typeface="Segoe UI" pitchFamily="34" charset="0"/>
              </a:rPr>
              <a:t>Tuple</a:t>
            </a:r>
          </a:p>
        </p:txBody>
      </p:sp>
      <p:sp>
        <p:nvSpPr>
          <p:cNvPr id="12" name="Flowchart: Alternate Process 11"/>
          <p:cNvSpPr/>
          <p:nvPr/>
        </p:nvSpPr>
        <p:spPr bwMode="auto">
          <a:xfrm>
            <a:off x="8229600" y="3581400"/>
            <a:ext cx="1752600" cy="533400"/>
          </a:xfrm>
          <a:prstGeom prst="flowChartAlternateProcess">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algn="ctr" defTabSz="914099" rtl="0" eaLnBrk="1" fontAlgn="auto" latinLnBrk="0" hangingPunct="1">
              <a:lnSpc>
                <a:spcPct val="100000"/>
              </a:lnSpc>
              <a:spcBef>
                <a:spcPts val="0"/>
              </a:spcBef>
              <a:spcAft>
                <a:spcPts val="0"/>
              </a:spcAft>
              <a:buClrTx/>
              <a:buSzTx/>
              <a:buFontTx/>
              <a:buNone/>
              <a:tabLst/>
              <a:defRPr/>
            </a:pPr>
            <a:r>
              <a:rPr kumimoji="0" lang="en-GB" sz="2200" b="0" i="0" u="none" strike="noStrike" kern="1200" cap="none" spc="0" normalizeH="0" baseline="0" noProof="0" dirty="0">
                <a:ln>
                  <a:noFill/>
                </a:ln>
                <a:solidFill>
                  <a:srgbClr val="FFFFFF">
                    <a:alpha val="98824"/>
                  </a:srgbClr>
                </a:solidFill>
                <a:effectLst/>
                <a:uLnTx/>
                <a:uFillTx/>
                <a:latin typeface="Segoe UI" pitchFamily="34" charset="0"/>
                <a:ea typeface="Segoe UI" pitchFamily="34" charset="0"/>
                <a:cs typeface="Segoe UI" pitchFamily="34" charset="0"/>
              </a:rPr>
              <a:t>Tuple</a:t>
            </a:r>
          </a:p>
        </p:txBody>
      </p:sp>
      <p:sp>
        <p:nvSpPr>
          <p:cNvPr id="15" name="Right Arrow 14"/>
          <p:cNvSpPr/>
          <p:nvPr/>
        </p:nvSpPr>
        <p:spPr bwMode="auto">
          <a:xfrm>
            <a:off x="520700" y="4469299"/>
            <a:ext cx="11149013" cy="304800"/>
          </a:xfrm>
          <a:prstGeom prst="rightArrow">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algn="ctr" defTabSz="914099" rtl="0" eaLnBrk="1" fontAlgn="auto" latinLnBrk="0" hangingPunct="1">
              <a:lnSpc>
                <a:spcPct val="100000"/>
              </a:lnSpc>
              <a:spcBef>
                <a:spcPts val="0"/>
              </a:spcBef>
              <a:spcAft>
                <a:spcPts val="0"/>
              </a:spcAft>
              <a:buClrTx/>
              <a:buSzTx/>
              <a:buFontTx/>
              <a:buNone/>
              <a:tabLst/>
              <a:defRPr/>
            </a:pPr>
            <a:endParaRPr kumimoji="0" lang="en-GB" sz="2200" b="0" i="0" u="none" strike="noStrike" kern="1200" cap="none" spc="0" normalizeH="0" baseline="0" noProof="0" dirty="0">
              <a:ln>
                <a:noFill/>
              </a:ln>
              <a:solidFill>
                <a:srgbClr val="FFFFFF">
                  <a:alpha val="98824"/>
                </a:srgbClr>
              </a:solidFill>
              <a:effectLst/>
              <a:uLnTx/>
              <a:uFillTx/>
              <a:latin typeface="Segoe UI" pitchFamily="34" charset="0"/>
              <a:ea typeface="Segoe UI" pitchFamily="34" charset="0"/>
              <a:cs typeface="Segoe UI" pitchFamily="34" charset="0"/>
            </a:endParaRPr>
          </a:p>
        </p:txBody>
      </p:sp>
      <p:pic>
        <p:nvPicPr>
          <p:cNvPr id="13" name="Picture 2" descr="http://www.hpwarehouse.co.uk/media/catalog/product/cache/1/image/9df78eab33525d08d6e5fb8d27136e95/p/r/profile-mono-basin-mixer-tap.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8379" y="3124201"/>
            <a:ext cx="1290637" cy="12906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7445878"/>
      </p:ext>
    </p:extLst>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Spouts</a:t>
            </a:r>
            <a:endParaRPr lang="en-GB" dirty="0"/>
          </a:p>
        </p:txBody>
      </p:sp>
      <p:sp>
        <p:nvSpPr>
          <p:cNvPr id="3" name="Text Placeholder 2"/>
          <p:cNvSpPr>
            <a:spLocks noGrp="1"/>
          </p:cNvSpPr>
          <p:nvPr>
            <p:ph type="body" sz="quarter" idx="10"/>
          </p:nvPr>
        </p:nvSpPr>
        <p:spPr>
          <a:xfrm>
            <a:off x="520701" y="1447799"/>
            <a:ext cx="11149013" cy="2339102"/>
          </a:xfrm>
        </p:spPr>
        <p:txBody>
          <a:bodyPr/>
          <a:lstStyle/>
          <a:p>
            <a:r>
              <a:rPr lang="en-GB" dirty="0" smtClean="0"/>
              <a:t>Producers of Data</a:t>
            </a:r>
          </a:p>
          <a:p>
            <a:pPr lvl="1"/>
            <a:r>
              <a:rPr lang="en-GB" dirty="0" smtClean="0"/>
              <a:t>Logs</a:t>
            </a:r>
          </a:p>
          <a:p>
            <a:pPr lvl="1"/>
            <a:r>
              <a:rPr lang="en-GB" dirty="0" smtClean="0"/>
              <a:t>API</a:t>
            </a:r>
          </a:p>
          <a:p>
            <a:pPr lvl="1"/>
            <a:r>
              <a:rPr lang="en-GB" dirty="0" smtClean="0"/>
              <a:t>Queues</a:t>
            </a:r>
          </a:p>
          <a:p>
            <a:pPr lvl="1"/>
            <a:r>
              <a:rPr lang="en-GB" dirty="0" smtClean="0"/>
              <a:t>Event Data</a:t>
            </a:r>
            <a:endParaRPr lang="en-GB" dirty="0"/>
          </a:p>
        </p:txBody>
      </p:sp>
    </p:spTree>
    <p:extLst>
      <p:ext uri="{BB962C8B-B14F-4D97-AF65-F5344CB8AC3E}">
        <p14:creationId xmlns:p14="http://schemas.microsoft.com/office/powerpoint/2010/main" val="2704529416"/>
      </p:ext>
    </p:extLst>
  </p:cSld>
  <p:clrMapOvr>
    <a:masterClrMapping/>
  </p:clrMapOvr>
  <p:transition>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Storm Concepts</a:t>
            </a:r>
            <a:endParaRPr lang="en-GB" dirty="0"/>
          </a:p>
        </p:txBody>
      </p:sp>
      <p:sp>
        <p:nvSpPr>
          <p:cNvPr id="3" name="Text Placeholder 2"/>
          <p:cNvSpPr>
            <a:spLocks noGrp="1"/>
          </p:cNvSpPr>
          <p:nvPr>
            <p:ph type="body" sz="quarter" idx="10"/>
          </p:nvPr>
        </p:nvSpPr>
        <p:spPr>
          <a:xfrm>
            <a:off x="520701" y="1447799"/>
            <a:ext cx="11149013" cy="443198"/>
          </a:xfrm>
        </p:spPr>
        <p:txBody>
          <a:bodyPr>
            <a:normAutofit lnSpcReduction="10000"/>
          </a:bodyPr>
          <a:lstStyle/>
          <a:p>
            <a:r>
              <a:rPr lang="en-GB" dirty="0" smtClean="0"/>
              <a:t>Bolts</a:t>
            </a:r>
          </a:p>
        </p:txBody>
      </p:sp>
      <p:sp>
        <p:nvSpPr>
          <p:cNvPr id="7" name="Flowchart: Alternate Process 6"/>
          <p:cNvSpPr/>
          <p:nvPr/>
        </p:nvSpPr>
        <p:spPr bwMode="auto">
          <a:xfrm>
            <a:off x="1752600" y="3581400"/>
            <a:ext cx="1752600" cy="533400"/>
          </a:xfrm>
          <a:prstGeom prst="flowChartAlternateProcess">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algn="ctr" defTabSz="914099" rtl="0" eaLnBrk="1" fontAlgn="auto" latinLnBrk="0" hangingPunct="1">
              <a:lnSpc>
                <a:spcPct val="100000"/>
              </a:lnSpc>
              <a:spcBef>
                <a:spcPts val="0"/>
              </a:spcBef>
              <a:spcAft>
                <a:spcPts val="0"/>
              </a:spcAft>
              <a:buClrTx/>
              <a:buSzTx/>
              <a:buFontTx/>
              <a:buNone/>
              <a:tabLst/>
              <a:defRPr/>
            </a:pPr>
            <a:r>
              <a:rPr kumimoji="0" lang="en-GB" sz="2200" b="0" i="0" u="none" strike="noStrike" kern="1200" cap="none" spc="0" normalizeH="0" baseline="0" noProof="0" dirty="0">
                <a:ln>
                  <a:noFill/>
                </a:ln>
                <a:solidFill>
                  <a:srgbClr val="FFFFFF">
                    <a:alpha val="98824"/>
                  </a:srgbClr>
                </a:solidFill>
                <a:effectLst/>
                <a:uLnTx/>
                <a:uFillTx/>
                <a:latin typeface="Segoe UI" pitchFamily="34" charset="0"/>
                <a:ea typeface="Segoe UI" pitchFamily="34" charset="0"/>
                <a:cs typeface="Segoe UI" pitchFamily="34" charset="0"/>
              </a:rPr>
              <a:t>Tuple</a:t>
            </a:r>
          </a:p>
        </p:txBody>
      </p:sp>
      <p:sp>
        <p:nvSpPr>
          <p:cNvPr id="9" name="Flowchart: Alternate Process 8"/>
          <p:cNvSpPr/>
          <p:nvPr/>
        </p:nvSpPr>
        <p:spPr bwMode="auto">
          <a:xfrm>
            <a:off x="8223394" y="2284627"/>
            <a:ext cx="1752600" cy="533400"/>
          </a:xfrm>
          <a:prstGeom prst="flowChartAlternateProcess">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algn="ctr" defTabSz="914099" rtl="0" eaLnBrk="1" fontAlgn="auto" latinLnBrk="0" hangingPunct="1">
              <a:lnSpc>
                <a:spcPct val="100000"/>
              </a:lnSpc>
              <a:spcBef>
                <a:spcPts val="0"/>
              </a:spcBef>
              <a:spcAft>
                <a:spcPts val="0"/>
              </a:spcAft>
              <a:buClrTx/>
              <a:buSzTx/>
              <a:buFontTx/>
              <a:buNone/>
              <a:tabLst/>
              <a:defRPr/>
            </a:pPr>
            <a:r>
              <a:rPr kumimoji="0" lang="en-GB" sz="2200" b="0" i="0" u="none" strike="noStrike" kern="1200" cap="none" spc="0" normalizeH="0" baseline="0" noProof="0" dirty="0">
                <a:ln>
                  <a:noFill/>
                </a:ln>
                <a:solidFill>
                  <a:srgbClr val="FFFFFF">
                    <a:alpha val="98824"/>
                  </a:srgbClr>
                </a:solidFill>
                <a:effectLst/>
                <a:uLnTx/>
                <a:uFillTx/>
                <a:latin typeface="Segoe UI" pitchFamily="34" charset="0"/>
                <a:ea typeface="Segoe UI" pitchFamily="34" charset="0"/>
                <a:cs typeface="Segoe UI" pitchFamily="34" charset="0"/>
              </a:rPr>
              <a:t>Tuple</a:t>
            </a:r>
          </a:p>
        </p:txBody>
      </p:sp>
      <p:sp>
        <p:nvSpPr>
          <p:cNvPr id="10" name="Flowchart: Alternate Process 9"/>
          <p:cNvSpPr/>
          <p:nvPr/>
        </p:nvSpPr>
        <p:spPr bwMode="auto">
          <a:xfrm>
            <a:off x="6139006" y="2261701"/>
            <a:ext cx="1752600" cy="533400"/>
          </a:xfrm>
          <a:prstGeom prst="flowChartAlternateProcess">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algn="ctr" defTabSz="914099" rtl="0" eaLnBrk="1" fontAlgn="auto" latinLnBrk="0" hangingPunct="1">
              <a:lnSpc>
                <a:spcPct val="100000"/>
              </a:lnSpc>
              <a:spcBef>
                <a:spcPts val="0"/>
              </a:spcBef>
              <a:spcAft>
                <a:spcPts val="0"/>
              </a:spcAft>
              <a:buClrTx/>
              <a:buSzTx/>
              <a:buFontTx/>
              <a:buNone/>
              <a:tabLst/>
              <a:defRPr/>
            </a:pPr>
            <a:r>
              <a:rPr kumimoji="0" lang="en-GB" sz="2200" b="0" i="0" u="none" strike="noStrike" kern="1200" cap="none" spc="0" normalizeH="0" baseline="0" noProof="0" dirty="0">
                <a:ln>
                  <a:noFill/>
                </a:ln>
                <a:solidFill>
                  <a:srgbClr val="FFFFFF">
                    <a:alpha val="98824"/>
                  </a:srgbClr>
                </a:solidFill>
                <a:effectLst/>
                <a:uLnTx/>
                <a:uFillTx/>
                <a:latin typeface="Segoe UI" pitchFamily="34" charset="0"/>
                <a:ea typeface="Segoe UI" pitchFamily="34" charset="0"/>
                <a:cs typeface="Segoe UI" pitchFamily="34" charset="0"/>
              </a:rPr>
              <a:t>Tuple</a:t>
            </a:r>
          </a:p>
        </p:txBody>
      </p:sp>
      <p:sp>
        <p:nvSpPr>
          <p:cNvPr id="11" name="Flowchart: Alternate Process 10"/>
          <p:cNvSpPr/>
          <p:nvPr/>
        </p:nvSpPr>
        <p:spPr bwMode="auto">
          <a:xfrm>
            <a:off x="6100545" y="3568700"/>
            <a:ext cx="1752600" cy="533400"/>
          </a:xfrm>
          <a:prstGeom prst="flowChartAlternateProcess">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algn="ctr" defTabSz="914099" rtl="0" eaLnBrk="1" fontAlgn="auto" latinLnBrk="0" hangingPunct="1">
              <a:lnSpc>
                <a:spcPct val="100000"/>
              </a:lnSpc>
              <a:spcBef>
                <a:spcPts val="0"/>
              </a:spcBef>
              <a:spcAft>
                <a:spcPts val="0"/>
              </a:spcAft>
              <a:buClrTx/>
              <a:buSzTx/>
              <a:buFontTx/>
              <a:buNone/>
              <a:tabLst/>
              <a:defRPr/>
            </a:pPr>
            <a:r>
              <a:rPr kumimoji="0" lang="en-GB" sz="2200" b="0" i="0" u="none" strike="noStrike" kern="1200" cap="none" spc="0" normalizeH="0" baseline="0" noProof="0" dirty="0">
                <a:ln>
                  <a:noFill/>
                </a:ln>
                <a:solidFill>
                  <a:srgbClr val="FFFFFF">
                    <a:alpha val="98824"/>
                  </a:srgbClr>
                </a:solidFill>
                <a:effectLst/>
                <a:uLnTx/>
                <a:uFillTx/>
                <a:latin typeface="Segoe UI" pitchFamily="34" charset="0"/>
                <a:ea typeface="Segoe UI" pitchFamily="34" charset="0"/>
                <a:cs typeface="Segoe UI" pitchFamily="34" charset="0"/>
              </a:rPr>
              <a:t>Tuple</a:t>
            </a:r>
          </a:p>
        </p:txBody>
      </p:sp>
      <p:sp>
        <p:nvSpPr>
          <p:cNvPr id="12" name="Flowchart: Alternate Process 11"/>
          <p:cNvSpPr/>
          <p:nvPr/>
        </p:nvSpPr>
        <p:spPr bwMode="auto">
          <a:xfrm>
            <a:off x="8229600" y="3581400"/>
            <a:ext cx="1752600" cy="533400"/>
          </a:xfrm>
          <a:prstGeom prst="flowChartAlternateProcess">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algn="ctr" defTabSz="914099" rtl="0" eaLnBrk="1" fontAlgn="auto" latinLnBrk="0" hangingPunct="1">
              <a:lnSpc>
                <a:spcPct val="100000"/>
              </a:lnSpc>
              <a:spcBef>
                <a:spcPts val="0"/>
              </a:spcBef>
              <a:spcAft>
                <a:spcPts val="0"/>
              </a:spcAft>
              <a:buClrTx/>
              <a:buSzTx/>
              <a:buFontTx/>
              <a:buNone/>
              <a:tabLst/>
              <a:defRPr/>
            </a:pPr>
            <a:r>
              <a:rPr kumimoji="0" lang="en-GB" sz="2200" b="0" i="0" u="none" strike="noStrike" kern="1200" cap="none" spc="0" normalizeH="0" baseline="0" noProof="0" dirty="0">
                <a:ln>
                  <a:noFill/>
                </a:ln>
                <a:solidFill>
                  <a:srgbClr val="FFFFFF">
                    <a:alpha val="98824"/>
                  </a:srgbClr>
                </a:solidFill>
                <a:effectLst/>
                <a:uLnTx/>
                <a:uFillTx/>
                <a:latin typeface="Segoe UI" pitchFamily="34" charset="0"/>
                <a:ea typeface="Segoe UI" pitchFamily="34" charset="0"/>
                <a:cs typeface="Segoe UI" pitchFamily="34" charset="0"/>
              </a:rPr>
              <a:t>Tuple</a:t>
            </a:r>
          </a:p>
        </p:txBody>
      </p:sp>
      <p:sp>
        <p:nvSpPr>
          <p:cNvPr id="15" name="Right Arrow 14"/>
          <p:cNvSpPr/>
          <p:nvPr/>
        </p:nvSpPr>
        <p:spPr bwMode="auto">
          <a:xfrm rot="1433643">
            <a:off x="5120007" y="4586151"/>
            <a:ext cx="877760" cy="262760"/>
          </a:xfrm>
          <a:prstGeom prst="rightArrow">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algn="ctr" defTabSz="914099" rtl="0" eaLnBrk="1" fontAlgn="auto" latinLnBrk="0" hangingPunct="1">
              <a:lnSpc>
                <a:spcPct val="100000"/>
              </a:lnSpc>
              <a:spcBef>
                <a:spcPts val="0"/>
              </a:spcBef>
              <a:spcAft>
                <a:spcPts val="0"/>
              </a:spcAft>
              <a:buClrTx/>
              <a:buSzTx/>
              <a:buFontTx/>
              <a:buNone/>
              <a:tabLst/>
              <a:defRPr/>
            </a:pPr>
            <a:endParaRPr kumimoji="0" lang="en-GB" sz="2200" b="0" i="0" u="none" strike="noStrike" kern="1200" cap="none" spc="0" normalizeH="0" baseline="0" noProof="0" dirty="0">
              <a:ln>
                <a:noFill/>
              </a:ln>
              <a:solidFill>
                <a:srgbClr val="FFFFFF">
                  <a:alpha val="98824"/>
                </a:srgbClr>
              </a:solidFill>
              <a:effectLst/>
              <a:uLnTx/>
              <a:uFillTx/>
              <a:latin typeface="Segoe UI" pitchFamily="34" charset="0"/>
              <a:ea typeface="Segoe UI" pitchFamily="34" charset="0"/>
              <a:cs typeface="Segoe UI" pitchFamily="34" charset="0"/>
            </a:endParaRPr>
          </a:p>
        </p:txBody>
      </p:sp>
      <p:pic>
        <p:nvPicPr>
          <p:cNvPr id="6146" name="Picture 2" descr="http://www.hpwarehouse.co.uk/media/catalog/product/cache/1/image/9df78eab33525d08d6e5fb8d27136e95/p/r/profile-mono-basin-mixer-tap.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8379" y="3124201"/>
            <a:ext cx="1290637" cy="1290637"/>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http://cdn-www.xda-developers.com/wp-content/uploads/2012/01/bolt.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811286" y="3291540"/>
            <a:ext cx="1430622" cy="1113121"/>
          </a:xfrm>
          <a:prstGeom prst="rect">
            <a:avLst/>
          </a:prstGeom>
          <a:noFill/>
          <a:extLst>
            <a:ext uri="{909E8E84-426E-40DD-AFC4-6F175D3DCCD1}">
              <a14:hiddenFill xmlns:a14="http://schemas.microsoft.com/office/drawing/2010/main">
                <a:solidFill>
                  <a:srgbClr val="FFFFFF"/>
                </a:solidFill>
              </a14:hiddenFill>
            </a:ext>
          </a:extLst>
        </p:spPr>
      </p:pic>
      <p:sp>
        <p:nvSpPr>
          <p:cNvPr id="13" name="Flowchart: Alternate Process 12"/>
          <p:cNvSpPr/>
          <p:nvPr/>
        </p:nvSpPr>
        <p:spPr bwMode="auto">
          <a:xfrm>
            <a:off x="10273867" y="2284627"/>
            <a:ext cx="1752600" cy="533400"/>
          </a:xfrm>
          <a:prstGeom prst="flowChartAlternateProcess">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algn="ctr" defTabSz="914099" rtl="0" eaLnBrk="1" fontAlgn="auto" latinLnBrk="0" hangingPunct="1">
              <a:lnSpc>
                <a:spcPct val="100000"/>
              </a:lnSpc>
              <a:spcBef>
                <a:spcPts val="0"/>
              </a:spcBef>
              <a:spcAft>
                <a:spcPts val="0"/>
              </a:spcAft>
              <a:buClrTx/>
              <a:buSzTx/>
              <a:buFontTx/>
              <a:buNone/>
              <a:tabLst/>
              <a:defRPr/>
            </a:pPr>
            <a:r>
              <a:rPr kumimoji="0" lang="en-GB" sz="2200" b="0" i="0" u="none" strike="noStrike" kern="1200" cap="none" spc="0" normalizeH="0" baseline="0" noProof="0" dirty="0">
                <a:ln>
                  <a:noFill/>
                </a:ln>
                <a:solidFill>
                  <a:srgbClr val="FFFFFF">
                    <a:alpha val="98824"/>
                  </a:srgbClr>
                </a:solidFill>
                <a:effectLst/>
                <a:uLnTx/>
                <a:uFillTx/>
                <a:latin typeface="Segoe UI" pitchFamily="34" charset="0"/>
                <a:ea typeface="Segoe UI" pitchFamily="34" charset="0"/>
                <a:cs typeface="Segoe UI" pitchFamily="34" charset="0"/>
              </a:rPr>
              <a:t>Tuple</a:t>
            </a:r>
          </a:p>
        </p:txBody>
      </p:sp>
      <p:sp>
        <p:nvSpPr>
          <p:cNvPr id="14" name="Flowchart: Alternate Process 13"/>
          <p:cNvSpPr/>
          <p:nvPr/>
        </p:nvSpPr>
        <p:spPr bwMode="auto">
          <a:xfrm>
            <a:off x="10210800" y="4992403"/>
            <a:ext cx="1752600" cy="533400"/>
          </a:xfrm>
          <a:prstGeom prst="flowChartAlternateProcess">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algn="ctr" defTabSz="914099" rtl="0" eaLnBrk="1" fontAlgn="auto" latinLnBrk="0" hangingPunct="1">
              <a:lnSpc>
                <a:spcPct val="100000"/>
              </a:lnSpc>
              <a:spcBef>
                <a:spcPts val="0"/>
              </a:spcBef>
              <a:spcAft>
                <a:spcPts val="0"/>
              </a:spcAft>
              <a:buClrTx/>
              <a:buSzTx/>
              <a:buFontTx/>
              <a:buNone/>
              <a:tabLst/>
              <a:defRPr/>
            </a:pPr>
            <a:r>
              <a:rPr kumimoji="0" lang="en-GB" sz="2200" b="0" i="0" u="none" strike="noStrike" kern="1200" cap="none" spc="0" normalizeH="0" baseline="0" noProof="0" dirty="0">
                <a:ln>
                  <a:noFill/>
                </a:ln>
                <a:solidFill>
                  <a:srgbClr val="FFFFFF">
                    <a:alpha val="98824"/>
                  </a:srgbClr>
                </a:solidFill>
                <a:effectLst/>
                <a:uLnTx/>
                <a:uFillTx/>
                <a:latin typeface="Segoe UI" pitchFamily="34" charset="0"/>
                <a:ea typeface="Segoe UI" pitchFamily="34" charset="0"/>
                <a:cs typeface="Segoe UI" pitchFamily="34" charset="0"/>
              </a:rPr>
              <a:t>Tuple</a:t>
            </a:r>
          </a:p>
        </p:txBody>
      </p:sp>
      <p:sp>
        <p:nvSpPr>
          <p:cNvPr id="16" name="Flowchart: Alternate Process 15"/>
          <p:cNvSpPr/>
          <p:nvPr/>
        </p:nvSpPr>
        <p:spPr bwMode="auto">
          <a:xfrm>
            <a:off x="8229600" y="4992403"/>
            <a:ext cx="1752600" cy="533400"/>
          </a:xfrm>
          <a:prstGeom prst="flowChartAlternateProcess">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algn="ctr" defTabSz="914099" rtl="0" eaLnBrk="1" fontAlgn="auto" latinLnBrk="0" hangingPunct="1">
              <a:lnSpc>
                <a:spcPct val="100000"/>
              </a:lnSpc>
              <a:spcBef>
                <a:spcPts val="0"/>
              </a:spcBef>
              <a:spcAft>
                <a:spcPts val="0"/>
              </a:spcAft>
              <a:buClrTx/>
              <a:buSzTx/>
              <a:buFontTx/>
              <a:buNone/>
              <a:tabLst/>
              <a:defRPr/>
            </a:pPr>
            <a:r>
              <a:rPr kumimoji="0" lang="en-GB" sz="2200" b="0" i="0" u="none" strike="noStrike" kern="1200" cap="none" spc="0" normalizeH="0" baseline="0" noProof="0" dirty="0">
                <a:ln>
                  <a:noFill/>
                </a:ln>
                <a:solidFill>
                  <a:srgbClr val="FFFFFF">
                    <a:alpha val="98824"/>
                  </a:srgbClr>
                </a:solidFill>
                <a:effectLst/>
                <a:uLnTx/>
                <a:uFillTx/>
                <a:latin typeface="Segoe UI" pitchFamily="34" charset="0"/>
                <a:ea typeface="Segoe UI" pitchFamily="34" charset="0"/>
                <a:cs typeface="Segoe UI" pitchFamily="34" charset="0"/>
              </a:rPr>
              <a:t>Tuple</a:t>
            </a:r>
          </a:p>
        </p:txBody>
      </p:sp>
      <p:sp>
        <p:nvSpPr>
          <p:cNvPr id="17" name="Flowchart: Alternate Process 16"/>
          <p:cNvSpPr/>
          <p:nvPr/>
        </p:nvSpPr>
        <p:spPr bwMode="auto">
          <a:xfrm>
            <a:off x="6172200" y="4992403"/>
            <a:ext cx="1752600" cy="533400"/>
          </a:xfrm>
          <a:prstGeom prst="flowChartAlternateProcess">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algn="ctr" defTabSz="914099" rtl="0" eaLnBrk="1" fontAlgn="auto" latinLnBrk="0" hangingPunct="1">
              <a:lnSpc>
                <a:spcPct val="100000"/>
              </a:lnSpc>
              <a:spcBef>
                <a:spcPts val="0"/>
              </a:spcBef>
              <a:spcAft>
                <a:spcPts val="0"/>
              </a:spcAft>
              <a:buClrTx/>
              <a:buSzTx/>
              <a:buFontTx/>
              <a:buNone/>
              <a:tabLst/>
              <a:defRPr/>
            </a:pPr>
            <a:r>
              <a:rPr kumimoji="0" lang="en-GB" sz="2200" b="0" i="0" u="none" strike="noStrike" kern="1200" cap="none" spc="0" normalizeH="0" baseline="0" noProof="0" dirty="0">
                <a:ln>
                  <a:noFill/>
                </a:ln>
                <a:solidFill>
                  <a:srgbClr val="FFFFFF">
                    <a:alpha val="98824"/>
                  </a:srgbClr>
                </a:solidFill>
                <a:effectLst/>
                <a:uLnTx/>
                <a:uFillTx/>
                <a:latin typeface="Segoe UI" pitchFamily="34" charset="0"/>
                <a:ea typeface="Segoe UI" pitchFamily="34" charset="0"/>
                <a:cs typeface="Segoe UI" pitchFamily="34" charset="0"/>
              </a:rPr>
              <a:t>Tuple</a:t>
            </a:r>
          </a:p>
        </p:txBody>
      </p:sp>
      <p:sp>
        <p:nvSpPr>
          <p:cNvPr id="18" name="Right Arrow 17"/>
          <p:cNvSpPr/>
          <p:nvPr/>
        </p:nvSpPr>
        <p:spPr bwMode="auto">
          <a:xfrm>
            <a:off x="6318250" y="4214199"/>
            <a:ext cx="3213101" cy="255101"/>
          </a:xfrm>
          <a:prstGeom prst="rightArrow">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algn="ctr" defTabSz="914099" rtl="0" eaLnBrk="1" fontAlgn="auto" latinLnBrk="0" hangingPunct="1">
              <a:lnSpc>
                <a:spcPct val="100000"/>
              </a:lnSpc>
              <a:spcBef>
                <a:spcPts val="0"/>
              </a:spcBef>
              <a:spcAft>
                <a:spcPts val="0"/>
              </a:spcAft>
              <a:buClrTx/>
              <a:buSzTx/>
              <a:buFontTx/>
              <a:buNone/>
              <a:tabLst/>
              <a:defRPr/>
            </a:pPr>
            <a:endParaRPr kumimoji="0" lang="en-GB" sz="2200" b="0" i="0" u="none" strike="noStrike" kern="1200" cap="none" spc="0" normalizeH="0" baseline="0" noProof="0" dirty="0">
              <a:ln>
                <a:noFill/>
              </a:ln>
              <a:solidFill>
                <a:srgbClr val="FFFFFF">
                  <a:alpha val="98824"/>
                </a:srgbClr>
              </a:solidFill>
              <a:effectLst/>
              <a:uLnTx/>
              <a:uFillTx/>
              <a:latin typeface="Segoe UI" pitchFamily="34" charset="0"/>
              <a:ea typeface="Segoe UI" pitchFamily="34" charset="0"/>
              <a:cs typeface="Segoe UI" pitchFamily="34" charset="0"/>
            </a:endParaRPr>
          </a:p>
        </p:txBody>
      </p:sp>
      <p:sp>
        <p:nvSpPr>
          <p:cNvPr id="19" name="Right Arrow 18"/>
          <p:cNvSpPr/>
          <p:nvPr/>
        </p:nvSpPr>
        <p:spPr bwMode="auto">
          <a:xfrm>
            <a:off x="6172200" y="5652253"/>
            <a:ext cx="5715000" cy="318051"/>
          </a:xfrm>
          <a:prstGeom prst="rightArrow">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algn="ctr" defTabSz="914099" rtl="0" eaLnBrk="1" fontAlgn="auto" latinLnBrk="0" hangingPunct="1">
              <a:lnSpc>
                <a:spcPct val="100000"/>
              </a:lnSpc>
              <a:spcBef>
                <a:spcPts val="0"/>
              </a:spcBef>
              <a:spcAft>
                <a:spcPts val="0"/>
              </a:spcAft>
              <a:buClrTx/>
              <a:buSzTx/>
              <a:buFontTx/>
              <a:buNone/>
              <a:tabLst/>
              <a:defRPr/>
            </a:pPr>
            <a:endParaRPr kumimoji="0" lang="en-GB" sz="2200" b="0" i="0" u="none" strike="noStrike" kern="1200" cap="none" spc="0" normalizeH="0" baseline="0" noProof="0" dirty="0">
              <a:ln>
                <a:noFill/>
              </a:ln>
              <a:solidFill>
                <a:srgbClr val="FFFFFF">
                  <a:alpha val="98824"/>
                </a:srgbClr>
              </a:solidFill>
              <a:effectLst/>
              <a:uLnTx/>
              <a:uFillTx/>
              <a:latin typeface="Segoe UI" pitchFamily="34" charset="0"/>
              <a:ea typeface="Segoe UI" pitchFamily="34" charset="0"/>
              <a:cs typeface="Segoe UI" pitchFamily="34" charset="0"/>
            </a:endParaRPr>
          </a:p>
        </p:txBody>
      </p:sp>
      <p:sp>
        <p:nvSpPr>
          <p:cNvPr id="20" name="Right Arrow 19"/>
          <p:cNvSpPr/>
          <p:nvPr/>
        </p:nvSpPr>
        <p:spPr bwMode="auto">
          <a:xfrm>
            <a:off x="6172200" y="2846008"/>
            <a:ext cx="5791200" cy="278192"/>
          </a:xfrm>
          <a:prstGeom prst="rightArrow">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algn="ctr" defTabSz="914099" rtl="0" eaLnBrk="1" fontAlgn="auto" latinLnBrk="0" hangingPunct="1">
              <a:lnSpc>
                <a:spcPct val="100000"/>
              </a:lnSpc>
              <a:spcBef>
                <a:spcPts val="0"/>
              </a:spcBef>
              <a:spcAft>
                <a:spcPts val="0"/>
              </a:spcAft>
              <a:buClrTx/>
              <a:buSzTx/>
              <a:buFontTx/>
              <a:buNone/>
              <a:tabLst/>
              <a:defRPr/>
            </a:pPr>
            <a:endParaRPr kumimoji="0" lang="en-GB" sz="2200" b="0" i="0" u="none" strike="noStrike" kern="1200" cap="none" spc="0" normalizeH="0" baseline="0" noProof="0" dirty="0">
              <a:ln>
                <a:noFill/>
              </a:ln>
              <a:solidFill>
                <a:srgbClr val="FFFFFF">
                  <a:alpha val="98824"/>
                </a:srgbClr>
              </a:solidFill>
              <a:effectLst/>
              <a:uLnTx/>
              <a:uFillTx/>
              <a:latin typeface="Segoe UI" pitchFamily="34" charset="0"/>
              <a:ea typeface="Segoe UI" pitchFamily="34" charset="0"/>
              <a:cs typeface="Segoe UI" pitchFamily="34" charset="0"/>
            </a:endParaRPr>
          </a:p>
        </p:txBody>
      </p:sp>
      <p:sp>
        <p:nvSpPr>
          <p:cNvPr id="21" name="Right Arrow 20"/>
          <p:cNvSpPr/>
          <p:nvPr/>
        </p:nvSpPr>
        <p:spPr bwMode="auto">
          <a:xfrm>
            <a:off x="5241908" y="3720244"/>
            <a:ext cx="1002015" cy="291898"/>
          </a:xfrm>
          <a:prstGeom prst="rightArrow">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algn="ctr" defTabSz="914099" rtl="0" eaLnBrk="1" fontAlgn="auto" latinLnBrk="0" hangingPunct="1">
              <a:lnSpc>
                <a:spcPct val="100000"/>
              </a:lnSpc>
              <a:spcBef>
                <a:spcPts val="0"/>
              </a:spcBef>
              <a:spcAft>
                <a:spcPts val="0"/>
              </a:spcAft>
              <a:buClrTx/>
              <a:buSzTx/>
              <a:buFontTx/>
              <a:buNone/>
              <a:tabLst/>
              <a:defRPr/>
            </a:pPr>
            <a:endParaRPr kumimoji="0" lang="en-GB" sz="2200" b="0" i="0" u="none" strike="noStrike" kern="1200" cap="none" spc="0" normalizeH="0" baseline="0" noProof="0" dirty="0">
              <a:ln>
                <a:noFill/>
              </a:ln>
              <a:solidFill>
                <a:srgbClr val="FFFFFF">
                  <a:alpha val="98824"/>
                </a:srgbClr>
              </a:solidFill>
              <a:effectLst/>
              <a:uLnTx/>
              <a:uFillTx/>
              <a:latin typeface="Segoe UI" pitchFamily="34" charset="0"/>
              <a:ea typeface="Segoe UI" pitchFamily="34" charset="0"/>
              <a:cs typeface="Segoe UI" pitchFamily="34" charset="0"/>
            </a:endParaRPr>
          </a:p>
        </p:txBody>
      </p:sp>
      <p:sp>
        <p:nvSpPr>
          <p:cNvPr id="22" name="Right Arrow 21"/>
          <p:cNvSpPr/>
          <p:nvPr/>
        </p:nvSpPr>
        <p:spPr bwMode="auto">
          <a:xfrm rot="20132307">
            <a:off x="5276508" y="2672129"/>
            <a:ext cx="766438" cy="333261"/>
          </a:xfrm>
          <a:prstGeom prst="rightArrow">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algn="ctr" defTabSz="914099" rtl="0" eaLnBrk="1" fontAlgn="auto" latinLnBrk="0" hangingPunct="1">
              <a:lnSpc>
                <a:spcPct val="100000"/>
              </a:lnSpc>
              <a:spcBef>
                <a:spcPts val="0"/>
              </a:spcBef>
              <a:spcAft>
                <a:spcPts val="0"/>
              </a:spcAft>
              <a:buClrTx/>
              <a:buSzTx/>
              <a:buFontTx/>
              <a:buNone/>
              <a:tabLst/>
              <a:defRPr/>
            </a:pPr>
            <a:endParaRPr kumimoji="0" lang="en-GB" sz="2200" b="0" i="0" u="none" strike="noStrike" kern="1200" cap="none" spc="0" normalizeH="0" baseline="0" noProof="0" dirty="0">
              <a:ln>
                <a:noFill/>
              </a:ln>
              <a:solidFill>
                <a:srgbClr val="FFFFFF">
                  <a:alpha val="98824"/>
                </a:srgbClr>
              </a:solidFill>
              <a:effectLst/>
              <a:uLnTx/>
              <a:uFillTx/>
              <a:latin typeface="Segoe UI" pitchFamily="34" charset="0"/>
              <a:ea typeface="Segoe UI" pitchFamily="34" charset="0"/>
              <a:cs typeface="Segoe UI" pitchFamily="34" charset="0"/>
            </a:endParaRPr>
          </a:p>
        </p:txBody>
      </p:sp>
      <p:sp>
        <p:nvSpPr>
          <p:cNvPr id="23" name="Right Arrow 22"/>
          <p:cNvSpPr/>
          <p:nvPr/>
        </p:nvSpPr>
        <p:spPr bwMode="auto">
          <a:xfrm>
            <a:off x="1744086" y="4245635"/>
            <a:ext cx="1761115" cy="223665"/>
          </a:xfrm>
          <a:prstGeom prst="rightArrow">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algn="ctr" defTabSz="914099" rtl="0" eaLnBrk="1" fontAlgn="auto" latinLnBrk="0" hangingPunct="1">
              <a:lnSpc>
                <a:spcPct val="100000"/>
              </a:lnSpc>
              <a:spcBef>
                <a:spcPts val="0"/>
              </a:spcBef>
              <a:spcAft>
                <a:spcPts val="0"/>
              </a:spcAft>
              <a:buClrTx/>
              <a:buSzTx/>
              <a:buFontTx/>
              <a:buNone/>
              <a:tabLst/>
              <a:defRPr/>
            </a:pPr>
            <a:endParaRPr kumimoji="0" lang="en-GB" sz="2200" b="0" i="0" u="none" strike="noStrike" kern="1200" cap="none" spc="0" normalizeH="0" baseline="0" noProof="0" dirty="0">
              <a:ln>
                <a:noFill/>
              </a:ln>
              <a:solidFill>
                <a:srgbClr val="FFFFFF">
                  <a:alpha val="98824"/>
                </a:srgbClr>
              </a:soli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585077363"/>
      </p:ext>
    </p:extLst>
  </p:cSld>
  <p:clrMapOvr>
    <a:masterClrMapping/>
  </p:clrMapOvr>
  <p:transition>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Bolts</a:t>
            </a:r>
            <a:endParaRPr lang="en-GB" dirty="0"/>
          </a:p>
        </p:txBody>
      </p:sp>
      <p:sp>
        <p:nvSpPr>
          <p:cNvPr id="3" name="Text Placeholder 2"/>
          <p:cNvSpPr>
            <a:spLocks noGrp="1"/>
          </p:cNvSpPr>
          <p:nvPr>
            <p:ph type="body" sz="quarter" idx="10"/>
          </p:nvPr>
        </p:nvSpPr>
        <p:spPr>
          <a:xfrm>
            <a:off x="520701" y="1447800"/>
            <a:ext cx="11149013" cy="3693319"/>
          </a:xfrm>
        </p:spPr>
        <p:txBody>
          <a:bodyPr/>
          <a:lstStyle/>
          <a:p>
            <a:r>
              <a:rPr lang="en-GB" dirty="0" smtClean="0"/>
              <a:t>Operate on the streams</a:t>
            </a:r>
          </a:p>
          <a:p>
            <a:r>
              <a:rPr lang="en-GB" dirty="0" smtClean="0"/>
              <a:t>Aggregation</a:t>
            </a:r>
          </a:p>
          <a:p>
            <a:r>
              <a:rPr lang="en-GB" dirty="0" smtClean="0"/>
              <a:t>Filter</a:t>
            </a:r>
          </a:p>
          <a:p>
            <a:r>
              <a:rPr lang="en-GB" dirty="0" smtClean="0"/>
              <a:t>Project</a:t>
            </a:r>
          </a:p>
          <a:p>
            <a:r>
              <a:rPr lang="en-GB" dirty="0" smtClean="0"/>
              <a:t>Analytics</a:t>
            </a:r>
          </a:p>
          <a:p>
            <a:r>
              <a:rPr lang="en-GB" dirty="0" smtClean="0"/>
              <a:t>Windowing</a:t>
            </a:r>
          </a:p>
          <a:p>
            <a:r>
              <a:rPr lang="en-GB" dirty="0" smtClean="0"/>
              <a:t>…</a:t>
            </a:r>
            <a:endParaRPr lang="en-GB" dirty="0"/>
          </a:p>
        </p:txBody>
      </p:sp>
    </p:spTree>
    <p:extLst>
      <p:ext uri="{BB962C8B-B14F-4D97-AF65-F5344CB8AC3E}">
        <p14:creationId xmlns:p14="http://schemas.microsoft.com/office/powerpoint/2010/main" val="3107474497"/>
      </p:ext>
    </p:extLst>
  </p:cSld>
  <p:clrMapOvr>
    <a:masterClrMapping/>
  </p:clrMapOvr>
  <p:transition>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44215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71920" y="2235200"/>
            <a:ext cx="11338278" cy="2387600"/>
          </a:xfrm>
        </p:spPr>
        <p:txBody>
          <a:bodyPr anchor="ctr">
            <a:noAutofit/>
          </a:bodyPr>
          <a:lstStyle/>
          <a:p>
            <a:pPr>
              <a:lnSpc>
                <a:spcPct val="100000"/>
              </a:lnSpc>
            </a:pPr>
            <a:r>
              <a:rPr lang="en-GB" sz="8000" dirty="0" smtClean="0">
                <a:solidFill>
                  <a:schemeClr val="bg1"/>
                </a:solidFill>
              </a:rPr>
              <a:t>DEMO – </a:t>
            </a:r>
            <a:r>
              <a:rPr lang="en-GB" sz="6000" dirty="0" smtClean="0">
                <a:solidFill>
                  <a:schemeClr val="bg1"/>
                </a:solidFill>
              </a:rPr>
              <a:t>Storm on Azure</a:t>
            </a:r>
            <a:endParaRPr lang="en-GB" sz="4000" dirty="0">
              <a:solidFill>
                <a:schemeClr val="bg1"/>
              </a:solidFill>
              <a:latin typeface="Segoe UI Light" panose="020B0502040204020203" pitchFamily="34" charset="0"/>
              <a:cs typeface="Segoe UI Light" panose="020B0502040204020203" pitchFamily="34" charset="0"/>
            </a:endParaRPr>
          </a:p>
        </p:txBody>
      </p:sp>
      <p:sp>
        <p:nvSpPr>
          <p:cNvPr id="3" name="Footer Placeholder 3"/>
          <p:cNvSpPr txBox="1">
            <a:spLocks/>
          </p:cNvSpPr>
          <p:nvPr/>
        </p:nvSpPr>
        <p:spPr>
          <a:xfrm>
            <a:off x="471920" y="6067475"/>
            <a:ext cx="1932462"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smtClean="0">
                <a:ln>
                  <a:noFill/>
                </a:ln>
                <a:solidFill>
                  <a:srgbClr val="FFFFFF">
                    <a:lumMod val="85000"/>
                  </a:srgbClr>
                </a:solidFill>
                <a:effectLst/>
                <a:uLnTx/>
                <a:uFillTx/>
                <a:latin typeface="Segoe UI"/>
                <a:ea typeface="+mn-ea"/>
                <a:cs typeface="+mn-cs"/>
              </a:rPr>
              <a:t>@AmyKateNicho</a:t>
            </a:r>
            <a:endParaRPr kumimoji="0" lang="en-GB" sz="1800" b="0" i="0" u="none" strike="noStrike" kern="1200" cap="none" spc="0" normalizeH="0" baseline="0" noProof="0" dirty="0">
              <a:ln>
                <a:noFill/>
              </a:ln>
              <a:solidFill>
                <a:srgbClr val="FFFFFF">
                  <a:lumMod val="85000"/>
                </a:srgbClr>
              </a:solidFill>
              <a:effectLst/>
              <a:uLnTx/>
              <a:uFillTx/>
              <a:latin typeface="Segoe UI"/>
              <a:ea typeface="+mn-ea"/>
              <a:cs typeface="+mn-cs"/>
            </a:endParaRPr>
          </a:p>
        </p:txBody>
      </p:sp>
    </p:spTree>
    <p:extLst>
      <p:ext uri="{BB962C8B-B14F-4D97-AF65-F5344CB8AC3E}">
        <p14:creationId xmlns:p14="http://schemas.microsoft.com/office/powerpoint/2010/main" val="39604723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44215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71920" y="2235200"/>
            <a:ext cx="11338278" cy="2387600"/>
          </a:xfrm>
        </p:spPr>
        <p:txBody>
          <a:bodyPr anchor="ctr">
            <a:noAutofit/>
          </a:bodyPr>
          <a:lstStyle/>
          <a:p>
            <a:pPr>
              <a:lnSpc>
                <a:spcPct val="100000"/>
              </a:lnSpc>
            </a:pPr>
            <a:r>
              <a:rPr lang="en-GB" sz="7200" dirty="0" smtClean="0">
                <a:solidFill>
                  <a:schemeClr val="bg1"/>
                </a:solidFill>
                <a:latin typeface="Segoe UI Light" panose="020B0502040204020203" pitchFamily="34" charset="0"/>
                <a:cs typeface="Segoe UI Light" panose="020B0502040204020203" pitchFamily="34" charset="0"/>
              </a:rPr>
              <a:t>What's Next?</a:t>
            </a:r>
            <a:br>
              <a:rPr lang="en-GB" sz="7200" dirty="0" smtClean="0">
                <a:solidFill>
                  <a:schemeClr val="bg1"/>
                </a:solidFill>
                <a:latin typeface="Segoe UI Light" panose="020B0502040204020203" pitchFamily="34" charset="0"/>
                <a:cs typeface="Segoe UI Light" panose="020B0502040204020203" pitchFamily="34" charset="0"/>
              </a:rPr>
            </a:br>
            <a:r>
              <a:rPr lang="en-GB" sz="3200" dirty="0" smtClean="0">
                <a:solidFill>
                  <a:srgbClr val="F2F2F2"/>
                </a:solidFill>
                <a:latin typeface="Segoe UI Light" panose="020B0502040204020203" pitchFamily="34" charset="0"/>
                <a:cs typeface="Segoe UI Light" panose="020B0502040204020203" pitchFamily="34" charset="0"/>
              </a:rPr>
              <a:t>Grab lunch, then it’s your turn!</a:t>
            </a:r>
            <a:endParaRPr lang="en-GB" sz="3200" dirty="0">
              <a:solidFill>
                <a:schemeClr val="bg1"/>
              </a:solidFill>
              <a:latin typeface="Segoe UI Light" panose="020B0502040204020203" pitchFamily="34" charset="0"/>
              <a:cs typeface="Segoe UI Light" panose="020B0502040204020203" pitchFamily="34" charset="0"/>
            </a:endParaRPr>
          </a:p>
        </p:txBody>
      </p:sp>
      <p:sp>
        <p:nvSpPr>
          <p:cNvPr id="3" name="Footer Placeholder 3"/>
          <p:cNvSpPr txBox="1">
            <a:spLocks/>
          </p:cNvSpPr>
          <p:nvPr/>
        </p:nvSpPr>
        <p:spPr>
          <a:xfrm>
            <a:off x="471920" y="6067475"/>
            <a:ext cx="1932462"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smtClean="0">
                <a:ln>
                  <a:noFill/>
                </a:ln>
                <a:solidFill>
                  <a:srgbClr val="FFFFFF">
                    <a:lumMod val="85000"/>
                  </a:srgbClr>
                </a:solidFill>
                <a:effectLst/>
                <a:uLnTx/>
                <a:uFillTx/>
                <a:latin typeface="Segoe UI"/>
                <a:ea typeface="+mn-ea"/>
                <a:cs typeface="+mn-cs"/>
              </a:rPr>
              <a:t>@AmyKateNicho</a:t>
            </a:r>
            <a:endParaRPr kumimoji="0" lang="en-GB" sz="1800" b="0" i="0" u="none" strike="noStrike" kern="1200" cap="none" spc="0" normalizeH="0" baseline="0" noProof="0" dirty="0">
              <a:ln>
                <a:noFill/>
              </a:ln>
              <a:solidFill>
                <a:srgbClr val="FFFFFF">
                  <a:lumMod val="85000"/>
                </a:srgbClr>
              </a:solidFill>
              <a:effectLst/>
              <a:uLnTx/>
              <a:uFillTx/>
              <a:latin typeface="Segoe UI"/>
              <a:ea typeface="+mn-ea"/>
              <a:cs typeface="+mn-cs"/>
            </a:endParaRPr>
          </a:p>
        </p:txBody>
      </p:sp>
      <p:sp>
        <p:nvSpPr>
          <p:cNvPr id="4" name="Rectangle 3"/>
          <p:cNvSpPr/>
          <p:nvPr/>
        </p:nvSpPr>
        <p:spPr>
          <a:xfrm>
            <a:off x="2404382" y="6067475"/>
            <a:ext cx="1473480"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FFFFFF">
                    <a:lumMod val="85000"/>
                  </a:srgbClr>
                </a:solidFill>
                <a:effectLst/>
                <a:uLnTx/>
                <a:uFillTx/>
                <a:latin typeface="Segoe UI"/>
                <a:ea typeface="+mn-ea"/>
                <a:cs typeface="+mn-cs"/>
              </a:rPr>
              <a:t>@</a:t>
            </a:r>
            <a:r>
              <a:rPr kumimoji="0" lang="en-GB" sz="1800" b="0" i="0" u="none" strike="noStrike" kern="1200" cap="none" spc="0" normalizeH="0" baseline="0" noProof="0" dirty="0" err="1">
                <a:ln>
                  <a:noFill/>
                </a:ln>
                <a:solidFill>
                  <a:srgbClr val="FFFFFF">
                    <a:lumMod val="85000"/>
                  </a:srgbClr>
                </a:solidFill>
                <a:effectLst/>
                <a:uLnTx/>
                <a:uFillTx/>
                <a:latin typeface="Segoe UI"/>
                <a:ea typeface="+mn-ea"/>
                <a:cs typeface="+mn-cs"/>
              </a:rPr>
              <a:t>allanSQLIS</a:t>
            </a:r>
            <a:endParaRPr kumimoji="0" lang="en-GB" sz="1800" b="0" i="0" u="none" strike="noStrike" kern="1200" cap="none" spc="0" normalizeH="0" baseline="0" noProof="0" dirty="0">
              <a:ln>
                <a:noFill/>
              </a:ln>
              <a:solidFill>
                <a:srgbClr val="FFFFFF">
                  <a:lumMod val="85000"/>
                </a:srgbClr>
              </a:solidFill>
              <a:effectLst/>
              <a:uLnTx/>
              <a:uFillTx/>
              <a:latin typeface="Segoe UI"/>
              <a:ea typeface="+mn-ea"/>
              <a:cs typeface="+mn-cs"/>
            </a:endParaRPr>
          </a:p>
        </p:txBody>
      </p:sp>
    </p:spTree>
    <p:extLst>
      <p:ext uri="{BB962C8B-B14F-4D97-AF65-F5344CB8AC3E}">
        <p14:creationId xmlns:p14="http://schemas.microsoft.com/office/powerpoint/2010/main" val="25548473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smtClean="0"/>
              <a:t>Where to find resources and kits and logistics</a:t>
            </a:r>
            <a:br>
              <a:rPr lang="en-GB" dirty="0" smtClean="0"/>
            </a:br>
            <a:endParaRPr lang="en-GB" dirty="0"/>
          </a:p>
        </p:txBody>
      </p:sp>
    </p:spTree>
    <p:extLst>
      <p:ext uri="{BB962C8B-B14F-4D97-AF65-F5344CB8AC3E}">
        <p14:creationId xmlns:p14="http://schemas.microsoft.com/office/powerpoint/2010/main" val="2949320109"/>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6000" dirty="0" smtClean="0">
                <a:solidFill>
                  <a:srgbClr val="442157"/>
                </a:solidFill>
              </a:rPr>
              <a:t>Why Now ?</a:t>
            </a:r>
            <a:endParaRPr lang="en-IN" sz="6000" dirty="0">
              <a:solidFill>
                <a:srgbClr val="442157"/>
              </a:solidFill>
            </a:endParaRPr>
          </a:p>
        </p:txBody>
      </p:sp>
      <p:sp>
        <p:nvSpPr>
          <p:cNvPr id="4" name="Rectangle 3"/>
          <p:cNvSpPr>
            <a:spLocks noChangeAspect="1"/>
          </p:cNvSpPr>
          <p:nvPr/>
        </p:nvSpPr>
        <p:spPr bwMode="auto">
          <a:xfrm>
            <a:off x="670509" y="2082950"/>
            <a:ext cx="2160078" cy="2248597"/>
          </a:xfrm>
          <a:prstGeom prst="rect">
            <a:avLst/>
          </a:prstGeom>
          <a:solidFill>
            <a:srgbClr val="B957D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34445" tIns="89630" rIns="89630" bIns="45713" numCol="1" rtlCol="0" anchor="t" anchorCtr="0" compatLnSpc="1">
            <a:prstTxWarp prst="textNoShape">
              <a:avLst/>
            </a:prstTxWarp>
          </a:bodyPr>
          <a:lstStyle/>
          <a:p>
            <a:pPr marL="0" marR="0" lvl="0" indent="0" algn="l" defTabSz="914347" rtl="0" eaLnBrk="1" fontAlgn="auto" latinLnBrk="0" hangingPunct="1">
              <a:lnSpc>
                <a:spcPct val="100000"/>
              </a:lnSpc>
              <a:spcBef>
                <a:spcPts val="0"/>
              </a:spcBef>
              <a:spcAft>
                <a:spcPts val="0"/>
              </a:spcAft>
              <a:buClrTx/>
              <a:buSzTx/>
              <a:buFontTx/>
              <a:buNone/>
              <a:tabLst/>
              <a:defRPr/>
            </a:pPr>
            <a:r>
              <a:rPr kumimoji="0" lang="en-US" sz="2300" b="0" i="0" u="none" strike="noStrike" kern="1200" cap="none" spc="0" normalizeH="0" baseline="0" noProof="0" dirty="0">
                <a:ln>
                  <a:noFill/>
                </a:ln>
                <a:solidFill>
                  <a:prstClr val="white"/>
                </a:solidFill>
                <a:effectLst/>
                <a:uLnTx/>
                <a:uFillTx/>
                <a:latin typeface="Segoe UI Light"/>
                <a:ea typeface="+mn-ea"/>
                <a:cs typeface="+mn-cs"/>
              </a:rPr>
              <a:t>Components and devices are </a:t>
            </a:r>
            <a:r>
              <a:rPr lang="en-US" sz="2300" dirty="0" smtClean="0">
                <a:solidFill>
                  <a:prstClr val="white"/>
                </a:solidFill>
                <a:latin typeface="Segoe UI Light"/>
              </a:rPr>
              <a:t>less </a:t>
            </a:r>
            <a:r>
              <a:rPr kumimoji="0" lang="en-US" sz="2300" b="0" i="0" u="none" strike="noStrike" kern="1200" cap="none" spc="0" normalizeH="0" baseline="0" noProof="0" dirty="0" smtClean="0">
                <a:ln>
                  <a:noFill/>
                </a:ln>
                <a:solidFill>
                  <a:prstClr val="white"/>
                </a:solidFill>
                <a:effectLst/>
                <a:uLnTx/>
                <a:uFillTx/>
                <a:latin typeface="Segoe UI Light"/>
                <a:ea typeface="+mn-ea"/>
                <a:cs typeface="+mn-cs"/>
              </a:rPr>
              <a:t>expensive</a:t>
            </a:r>
            <a:endParaRPr kumimoji="0" lang="en-US" sz="2300" b="0" i="0" u="none" strike="noStrike" kern="1200" cap="none" spc="0" normalizeH="0" baseline="0" noProof="0" dirty="0">
              <a:ln>
                <a:noFill/>
              </a:ln>
              <a:solidFill>
                <a:prstClr val="white"/>
              </a:solidFill>
              <a:effectLst/>
              <a:uLnTx/>
              <a:uFillTx/>
              <a:latin typeface="Segoe UI Light"/>
              <a:ea typeface="+mn-ea"/>
              <a:cs typeface="+mn-cs"/>
            </a:endParaRPr>
          </a:p>
        </p:txBody>
      </p:sp>
      <p:sp>
        <p:nvSpPr>
          <p:cNvPr id="5" name="Rectangle 4"/>
          <p:cNvSpPr>
            <a:spLocks noChangeAspect="1"/>
          </p:cNvSpPr>
          <p:nvPr/>
        </p:nvSpPr>
        <p:spPr bwMode="auto">
          <a:xfrm>
            <a:off x="2820645" y="2082950"/>
            <a:ext cx="2160078" cy="2248597"/>
          </a:xfrm>
          <a:prstGeom prst="rect">
            <a:avLst/>
          </a:prstGeom>
          <a:solidFill>
            <a:srgbClr val="68217A"/>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34445" tIns="89630" rIns="89630" bIns="45713" numCol="1" rtlCol="0" anchor="t" anchorCtr="0" compatLnSpc="1">
            <a:prstTxWarp prst="textNoShape">
              <a:avLst/>
            </a:prstTxWarp>
          </a:bodyPr>
          <a:lstStyle/>
          <a:p>
            <a:pPr marL="0" marR="0" lvl="0" indent="0" algn="l" defTabSz="914347" rtl="0" eaLnBrk="1" fontAlgn="auto" latinLnBrk="0" hangingPunct="1">
              <a:lnSpc>
                <a:spcPct val="100000"/>
              </a:lnSpc>
              <a:spcBef>
                <a:spcPts val="0"/>
              </a:spcBef>
              <a:spcAft>
                <a:spcPts val="0"/>
              </a:spcAft>
              <a:buClrTx/>
              <a:buSzTx/>
              <a:buFontTx/>
              <a:buNone/>
              <a:tabLst/>
              <a:defRPr/>
            </a:pPr>
            <a:r>
              <a:rPr kumimoji="0" lang="en-US" sz="2300" b="0" i="0" u="none" strike="noStrike" kern="1200" cap="none" spc="0" normalizeH="0" baseline="0" noProof="0" dirty="0">
                <a:ln>
                  <a:noFill/>
                </a:ln>
                <a:solidFill>
                  <a:prstClr val="white"/>
                </a:solidFill>
                <a:effectLst/>
                <a:uLnTx/>
                <a:uFillTx/>
                <a:latin typeface="Segoe UI Light"/>
                <a:ea typeface="+mn-ea"/>
                <a:cs typeface="+mn-cs"/>
              </a:rPr>
              <a:t>Connectivity is pervasive</a:t>
            </a:r>
          </a:p>
        </p:txBody>
      </p:sp>
      <p:sp>
        <p:nvSpPr>
          <p:cNvPr id="6" name="Rectangle 5"/>
          <p:cNvSpPr>
            <a:spLocks noChangeAspect="1"/>
          </p:cNvSpPr>
          <p:nvPr/>
        </p:nvSpPr>
        <p:spPr bwMode="auto">
          <a:xfrm>
            <a:off x="4970781" y="2082950"/>
            <a:ext cx="2160078" cy="2248597"/>
          </a:xfrm>
          <a:prstGeom prst="rect">
            <a:avLst/>
          </a:prstGeom>
          <a:solidFill>
            <a:srgbClr val="4E195C"/>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34445" tIns="89630" rIns="89630" bIns="45713" numCol="1" rtlCol="0" anchor="t" anchorCtr="0" compatLnSpc="1">
            <a:prstTxWarp prst="textNoShape">
              <a:avLst/>
            </a:prstTxWarp>
          </a:bodyPr>
          <a:lstStyle/>
          <a:p>
            <a:pPr marL="0" marR="0" lvl="0" indent="0" algn="l" defTabSz="914347" rtl="0" eaLnBrk="1" fontAlgn="auto" latinLnBrk="0" hangingPunct="1">
              <a:lnSpc>
                <a:spcPct val="100000"/>
              </a:lnSpc>
              <a:spcBef>
                <a:spcPts val="0"/>
              </a:spcBef>
              <a:spcAft>
                <a:spcPts val="0"/>
              </a:spcAft>
              <a:buClrTx/>
              <a:buSzTx/>
              <a:buFontTx/>
              <a:buNone/>
              <a:tabLst/>
              <a:defRPr/>
            </a:pPr>
            <a:r>
              <a:rPr kumimoji="0" lang="en-US" sz="2300" b="0" i="0" u="none" strike="noStrike" kern="1200" cap="none" spc="0" normalizeH="0" baseline="0" noProof="0" dirty="0">
                <a:ln>
                  <a:noFill/>
                </a:ln>
                <a:solidFill>
                  <a:prstClr val="white"/>
                </a:solidFill>
                <a:effectLst/>
                <a:uLnTx/>
                <a:uFillTx/>
                <a:latin typeface="Segoe UI Light"/>
                <a:ea typeface="+mn-ea"/>
                <a:cs typeface="+mn-cs"/>
              </a:rPr>
              <a:t>Development is easy</a:t>
            </a:r>
          </a:p>
        </p:txBody>
      </p:sp>
      <p:sp>
        <p:nvSpPr>
          <p:cNvPr id="7" name="Rectangle 6"/>
          <p:cNvSpPr>
            <a:spLocks noChangeAspect="1"/>
          </p:cNvSpPr>
          <p:nvPr/>
        </p:nvSpPr>
        <p:spPr bwMode="auto">
          <a:xfrm>
            <a:off x="9271052" y="2082950"/>
            <a:ext cx="2160078" cy="2248597"/>
          </a:xfrm>
          <a:prstGeom prst="rect">
            <a:avLst/>
          </a:prstGeom>
          <a:solidFill>
            <a:srgbClr val="68217A"/>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34445" tIns="89630" rIns="89630" bIns="45713" numCol="1" rtlCol="0" anchor="t" anchorCtr="0" compatLnSpc="1">
            <a:prstTxWarp prst="textNoShape">
              <a:avLst/>
            </a:prstTxWarp>
          </a:bodyPr>
          <a:lstStyle/>
          <a:p>
            <a:pPr marL="0" marR="0" lvl="0" indent="0" algn="l" defTabSz="914347" rtl="0" eaLnBrk="1" fontAlgn="auto" latinLnBrk="0" hangingPunct="1">
              <a:lnSpc>
                <a:spcPct val="100000"/>
              </a:lnSpc>
              <a:spcBef>
                <a:spcPts val="0"/>
              </a:spcBef>
              <a:spcAft>
                <a:spcPts val="0"/>
              </a:spcAft>
              <a:buClrTx/>
              <a:buSzTx/>
              <a:buFontTx/>
              <a:buNone/>
              <a:tabLst/>
              <a:defRPr/>
            </a:pPr>
            <a:r>
              <a:rPr kumimoji="0" lang="en-US" sz="2300" b="0" i="0" u="none" strike="noStrike" kern="1200" cap="none" spc="0" normalizeH="0" baseline="0" noProof="0" dirty="0">
                <a:ln>
                  <a:noFill/>
                </a:ln>
                <a:solidFill>
                  <a:prstClr val="white"/>
                </a:solidFill>
                <a:effectLst/>
                <a:uLnTx/>
                <a:uFillTx/>
                <a:latin typeface="Segoe UI Light"/>
                <a:ea typeface="+mn-ea"/>
                <a:cs typeface="+mn-cs"/>
              </a:rPr>
              <a:t>Economic benefits are enormous</a:t>
            </a:r>
          </a:p>
        </p:txBody>
      </p:sp>
      <p:sp>
        <p:nvSpPr>
          <p:cNvPr id="8" name="Rectangle 7"/>
          <p:cNvSpPr>
            <a:spLocks noChangeAspect="1"/>
          </p:cNvSpPr>
          <p:nvPr/>
        </p:nvSpPr>
        <p:spPr bwMode="auto">
          <a:xfrm>
            <a:off x="7120916" y="2082950"/>
            <a:ext cx="2160078" cy="2248597"/>
          </a:xfrm>
          <a:prstGeom prst="rect">
            <a:avLst/>
          </a:prstGeom>
          <a:solidFill>
            <a:srgbClr val="34103D"/>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34445" tIns="89630" rIns="89630" bIns="45713" numCol="1" rtlCol="0" anchor="t" anchorCtr="0" compatLnSpc="1">
            <a:prstTxWarp prst="textNoShape">
              <a:avLst/>
            </a:prstTxWarp>
          </a:bodyPr>
          <a:lstStyle/>
          <a:p>
            <a:pPr marL="0" marR="0" lvl="0" indent="0" algn="l" defTabSz="914347" rtl="0" eaLnBrk="1" fontAlgn="auto" latinLnBrk="0" hangingPunct="1">
              <a:lnSpc>
                <a:spcPct val="100000"/>
              </a:lnSpc>
              <a:spcBef>
                <a:spcPts val="0"/>
              </a:spcBef>
              <a:spcAft>
                <a:spcPts val="0"/>
              </a:spcAft>
              <a:buClrTx/>
              <a:buSzTx/>
              <a:buFontTx/>
              <a:buNone/>
              <a:tabLst/>
              <a:defRPr/>
            </a:pPr>
            <a:r>
              <a:rPr kumimoji="0" lang="en-US" sz="2300" b="0" i="0" u="none" strike="noStrike" kern="1200" cap="none" spc="0" normalizeH="0" baseline="0" noProof="0" dirty="0">
                <a:ln>
                  <a:noFill/>
                </a:ln>
                <a:solidFill>
                  <a:prstClr val="white"/>
                </a:solidFill>
                <a:effectLst/>
                <a:uLnTx/>
                <a:uFillTx/>
                <a:latin typeface="Segoe UI Light"/>
                <a:ea typeface="+mn-ea"/>
                <a:cs typeface="+mn-cs"/>
              </a:rPr>
              <a:t>New scenarios fuel demand</a:t>
            </a:r>
          </a:p>
        </p:txBody>
      </p:sp>
      <p:grpSp>
        <p:nvGrpSpPr>
          <p:cNvPr id="14" name="Group 13"/>
          <p:cNvGrpSpPr/>
          <p:nvPr/>
        </p:nvGrpSpPr>
        <p:grpSpPr>
          <a:xfrm>
            <a:off x="0" y="5225320"/>
            <a:ext cx="12190271" cy="1284056"/>
            <a:chOff x="866" y="5589593"/>
            <a:chExt cx="12190271" cy="1284056"/>
          </a:xfrm>
        </p:grpSpPr>
        <p:sp>
          <p:nvSpPr>
            <p:cNvPr id="9" name="Rectangle 8"/>
            <p:cNvSpPr/>
            <p:nvPr/>
          </p:nvSpPr>
          <p:spPr>
            <a:xfrm>
              <a:off x="866" y="5589593"/>
              <a:ext cx="12190271" cy="1284056"/>
            </a:xfrm>
            <a:prstGeom prst="rect">
              <a:avLst/>
            </a:prstGeom>
            <a:solidFill>
              <a:srgbClr val="44215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Segoe UI"/>
                <a:ea typeface="+mn-ea"/>
                <a:cs typeface="+mn-cs"/>
              </a:endParaRPr>
            </a:p>
          </p:txBody>
        </p:sp>
        <p:sp>
          <p:nvSpPr>
            <p:cNvPr id="10" name="Rectangle 9"/>
            <p:cNvSpPr/>
            <p:nvPr/>
          </p:nvSpPr>
          <p:spPr>
            <a:xfrm>
              <a:off x="527707" y="5589593"/>
              <a:ext cx="10904289" cy="1258173"/>
            </a:xfrm>
            <a:prstGeom prst="rect">
              <a:avLst/>
            </a:prstGeom>
          </p:spPr>
          <p:txBody>
            <a:bodyPr wrap="square" lIns="0" tIns="89630" bIns="89630" anchor="ctr">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3500" b="0" i="0" u="none" strike="noStrike" kern="4000" cap="none" spc="0" normalizeH="0" baseline="0" noProof="0" dirty="0">
                  <a:ln>
                    <a:noFill/>
                  </a:ln>
                  <a:solidFill>
                    <a:srgbClr val="FFFFFF"/>
                  </a:solidFill>
                  <a:effectLst/>
                  <a:uLnTx/>
                  <a:uFillTx/>
                  <a:latin typeface="Segoe UI Light"/>
                  <a:ea typeface="+mn-ea"/>
                  <a:cs typeface="+mn-cs"/>
                </a:rPr>
                <a:t>Forward-leaning businesses and individuals are connecting their things </a:t>
              </a:r>
              <a:r>
                <a:rPr kumimoji="0" lang="en-US" sz="3500" b="0" i="1" u="none" strike="noStrike" kern="4000" cap="none" spc="0" normalizeH="0" baseline="0" noProof="0" dirty="0">
                  <a:ln>
                    <a:noFill/>
                  </a:ln>
                  <a:solidFill>
                    <a:srgbClr val="FFFFFF"/>
                  </a:solidFill>
                  <a:effectLst/>
                  <a:uLnTx/>
                  <a:uFillTx/>
                  <a:latin typeface="Segoe UI Light"/>
                  <a:ea typeface="+mn-ea"/>
                  <a:cs typeface="+mn-cs"/>
                </a:rPr>
                <a:t>today</a:t>
              </a:r>
              <a:r>
                <a:rPr kumimoji="0" lang="en-US" sz="3500" b="0" i="0" u="none" strike="noStrike" kern="4000" cap="none" spc="0" normalizeH="0" baseline="0" noProof="0" dirty="0">
                  <a:ln>
                    <a:noFill/>
                  </a:ln>
                  <a:solidFill>
                    <a:srgbClr val="FFFFFF"/>
                  </a:solidFill>
                  <a:effectLst/>
                  <a:uLnTx/>
                  <a:uFillTx/>
                  <a:latin typeface="Segoe UI Light"/>
                  <a:ea typeface="+mn-ea"/>
                  <a:cs typeface="+mn-cs"/>
                </a:rPr>
                <a:t> to create new kinds of value</a:t>
              </a:r>
            </a:p>
          </p:txBody>
        </p:sp>
      </p:grpSp>
      <p:sp>
        <p:nvSpPr>
          <p:cNvPr id="13" name="Title 1"/>
          <p:cNvSpPr txBox="1">
            <a:spLocks/>
          </p:cNvSpPr>
          <p:nvPr/>
        </p:nvSpPr>
        <p:spPr>
          <a:xfrm>
            <a:off x="269240" y="1186230"/>
            <a:ext cx="11655840" cy="899665"/>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GB" sz="3600" b="0" i="0" u="none" strike="noStrike" kern="1200" cap="none" spc="-100" normalizeH="0" baseline="0" noProof="0" dirty="0">
                <a:ln w="3175">
                  <a:noFill/>
                </a:ln>
                <a:solidFill>
                  <a:srgbClr val="442157"/>
                </a:solidFill>
                <a:effectLst/>
                <a:uLnTx/>
                <a:uFillTx/>
                <a:latin typeface="Segoe UI Light"/>
                <a:ea typeface="+mn-ea"/>
                <a:cs typeface="Segoe UI" pitchFamily="34" charset="0"/>
              </a:rPr>
              <a:t>IoT is at an inflection point</a:t>
            </a:r>
          </a:p>
        </p:txBody>
      </p:sp>
    </p:spTree>
    <p:extLst>
      <p:ext uri="{BB962C8B-B14F-4D97-AF65-F5344CB8AC3E}">
        <p14:creationId xmlns:p14="http://schemas.microsoft.com/office/powerpoint/2010/main" val="2296374717"/>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2" presetClass="entr" presetSubtype="4"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 calcmode="lin" valueType="num">
                                      <p:cBhvr additive="base">
                                        <p:cTn id="10" dur="1500" fill="hold"/>
                                        <p:tgtEl>
                                          <p:spTgt spid="4"/>
                                        </p:tgtEl>
                                        <p:attrNameLst>
                                          <p:attrName>ppt_x</p:attrName>
                                        </p:attrNameLst>
                                      </p:cBhvr>
                                      <p:tavLst>
                                        <p:tav tm="0">
                                          <p:val>
                                            <p:strVal val="#ppt_x"/>
                                          </p:val>
                                        </p:tav>
                                        <p:tav tm="100000">
                                          <p:val>
                                            <p:strVal val="#ppt_x"/>
                                          </p:val>
                                        </p:tav>
                                      </p:tavLst>
                                    </p:anim>
                                    <p:anim calcmode="lin" valueType="num">
                                      <p:cBhvr additive="base">
                                        <p:cTn id="11" dur="1500" fill="hold"/>
                                        <p:tgtEl>
                                          <p:spTgt spid="4"/>
                                        </p:tgtEl>
                                        <p:attrNameLst>
                                          <p:attrName>ppt_y</p:attrName>
                                        </p:attrNameLst>
                                      </p:cBhvr>
                                      <p:tavLst>
                                        <p:tav tm="0">
                                          <p:val>
                                            <p:strVal val="1+#ppt_h/2"/>
                                          </p:val>
                                        </p:tav>
                                        <p:tav tm="100000">
                                          <p:val>
                                            <p:strVal val="#ppt_y"/>
                                          </p:val>
                                        </p:tav>
                                      </p:tavLst>
                                    </p:anim>
                                  </p:childTnLst>
                                </p:cTn>
                              </p:par>
                              <p:par>
                                <p:cTn id="12" presetID="2" presetClass="entr" presetSubtype="4" fill="hold" grpId="0" nodeType="withEffect">
                                  <p:stCondLst>
                                    <p:cond delay="250"/>
                                  </p:stCondLst>
                                  <p:childTnLst>
                                    <p:set>
                                      <p:cBhvr>
                                        <p:cTn id="13" dur="1" fill="hold">
                                          <p:stCondLst>
                                            <p:cond delay="0"/>
                                          </p:stCondLst>
                                        </p:cTn>
                                        <p:tgtEl>
                                          <p:spTgt spid="5"/>
                                        </p:tgtEl>
                                        <p:attrNameLst>
                                          <p:attrName>style.visibility</p:attrName>
                                        </p:attrNameLst>
                                      </p:cBhvr>
                                      <p:to>
                                        <p:strVal val="visible"/>
                                      </p:to>
                                    </p:set>
                                    <p:anim calcmode="lin" valueType="num">
                                      <p:cBhvr additive="base">
                                        <p:cTn id="14" dur="1500" fill="hold"/>
                                        <p:tgtEl>
                                          <p:spTgt spid="5"/>
                                        </p:tgtEl>
                                        <p:attrNameLst>
                                          <p:attrName>ppt_x</p:attrName>
                                        </p:attrNameLst>
                                      </p:cBhvr>
                                      <p:tavLst>
                                        <p:tav tm="0">
                                          <p:val>
                                            <p:strVal val="#ppt_x"/>
                                          </p:val>
                                        </p:tav>
                                        <p:tav tm="100000">
                                          <p:val>
                                            <p:strVal val="#ppt_x"/>
                                          </p:val>
                                        </p:tav>
                                      </p:tavLst>
                                    </p:anim>
                                    <p:anim calcmode="lin" valueType="num">
                                      <p:cBhvr additive="base">
                                        <p:cTn id="15" dur="1500" fill="hold"/>
                                        <p:tgtEl>
                                          <p:spTgt spid="5"/>
                                        </p:tgtEl>
                                        <p:attrNameLst>
                                          <p:attrName>ppt_y</p:attrName>
                                        </p:attrNameLst>
                                      </p:cBhvr>
                                      <p:tavLst>
                                        <p:tav tm="0">
                                          <p:val>
                                            <p:strVal val="1+#ppt_h/2"/>
                                          </p:val>
                                        </p:tav>
                                        <p:tav tm="100000">
                                          <p:val>
                                            <p:strVal val="#ppt_y"/>
                                          </p:val>
                                        </p:tav>
                                      </p:tavLst>
                                    </p:anim>
                                  </p:childTnLst>
                                </p:cTn>
                              </p:par>
                              <p:par>
                                <p:cTn id="16" presetID="2" presetClass="entr" presetSubtype="4" fill="hold" grpId="0" nodeType="withEffect">
                                  <p:stCondLst>
                                    <p:cond delay="500"/>
                                  </p:stCondLst>
                                  <p:childTnLst>
                                    <p:set>
                                      <p:cBhvr>
                                        <p:cTn id="17" dur="1" fill="hold">
                                          <p:stCondLst>
                                            <p:cond delay="0"/>
                                          </p:stCondLst>
                                        </p:cTn>
                                        <p:tgtEl>
                                          <p:spTgt spid="6"/>
                                        </p:tgtEl>
                                        <p:attrNameLst>
                                          <p:attrName>style.visibility</p:attrName>
                                        </p:attrNameLst>
                                      </p:cBhvr>
                                      <p:to>
                                        <p:strVal val="visible"/>
                                      </p:to>
                                    </p:set>
                                    <p:anim calcmode="lin" valueType="num">
                                      <p:cBhvr additive="base">
                                        <p:cTn id="18" dur="1500" fill="hold"/>
                                        <p:tgtEl>
                                          <p:spTgt spid="6"/>
                                        </p:tgtEl>
                                        <p:attrNameLst>
                                          <p:attrName>ppt_x</p:attrName>
                                        </p:attrNameLst>
                                      </p:cBhvr>
                                      <p:tavLst>
                                        <p:tav tm="0">
                                          <p:val>
                                            <p:strVal val="#ppt_x"/>
                                          </p:val>
                                        </p:tav>
                                        <p:tav tm="100000">
                                          <p:val>
                                            <p:strVal val="#ppt_x"/>
                                          </p:val>
                                        </p:tav>
                                      </p:tavLst>
                                    </p:anim>
                                    <p:anim calcmode="lin" valueType="num">
                                      <p:cBhvr additive="base">
                                        <p:cTn id="19" dur="1500" fill="hold"/>
                                        <p:tgtEl>
                                          <p:spTgt spid="6"/>
                                        </p:tgtEl>
                                        <p:attrNameLst>
                                          <p:attrName>ppt_y</p:attrName>
                                        </p:attrNameLst>
                                      </p:cBhvr>
                                      <p:tavLst>
                                        <p:tav tm="0">
                                          <p:val>
                                            <p:strVal val="1+#ppt_h/2"/>
                                          </p:val>
                                        </p:tav>
                                        <p:tav tm="100000">
                                          <p:val>
                                            <p:strVal val="#ppt_y"/>
                                          </p:val>
                                        </p:tav>
                                      </p:tavLst>
                                    </p:anim>
                                  </p:childTnLst>
                                </p:cTn>
                              </p:par>
                              <p:par>
                                <p:cTn id="20" presetID="2" presetClass="entr" presetSubtype="4" fill="hold" grpId="0" nodeType="withEffect">
                                  <p:stCondLst>
                                    <p:cond delay="750"/>
                                  </p:stCondLst>
                                  <p:childTnLst>
                                    <p:set>
                                      <p:cBhvr>
                                        <p:cTn id="21" dur="1" fill="hold">
                                          <p:stCondLst>
                                            <p:cond delay="0"/>
                                          </p:stCondLst>
                                        </p:cTn>
                                        <p:tgtEl>
                                          <p:spTgt spid="8"/>
                                        </p:tgtEl>
                                        <p:attrNameLst>
                                          <p:attrName>style.visibility</p:attrName>
                                        </p:attrNameLst>
                                      </p:cBhvr>
                                      <p:to>
                                        <p:strVal val="visible"/>
                                      </p:to>
                                    </p:set>
                                    <p:anim calcmode="lin" valueType="num">
                                      <p:cBhvr additive="base">
                                        <p:cTn id="22" dur="1500" fill="hold"/>
                                        <p:tgtEl>
                                          <p:spTgt spid="8"/>
                                        </p:tgtEl>
                                        <p:attrNameLst>
                                          <p:attrName>ppt_x</p:attrName>
                                        </p:attrNameLst>
                                      </p:cBhvr>
                                      <p:tavLst>
                                        <p:tav tm="0">
                                          <p:val>
                                            <p:strVal val="#ppt_x"/>
                                          </p:val>
                                        </p:tav>
                                        <p:tav tm="100000">
                                          <p:val>
                                            <p:strVal val="#ppt_x"/>
                                          </p:val>
                                        </p:tav>
                                      </p:tavLst>
                                    </p:anim>
                                    <p:anim calcmode="lin" valueType="num">
                                      <p:cBhvr additive="base">
                                        <p:cTn id="23" dur="1500" fill="hold"/>
                                        <p:tgtEl>
                                          <p:spTgt spid="8"/>
                                        </p:tgtEl>
                                        <p:attrNameLst>
                                          <p:attrName>ppt_y</p:attrName>
                                        </p:attrNameLst>
                                      </p:cBhvr>
                                      <p:tavLst>
                                        <p:tav tm="0">
                                          <p:val>
                                            <p:strVal val="1+#ppt_h/2"/>
                                          </p:val>
                                        </p:tav>
                                        <p:tav tm="100000">
                                          <p:val>
                                            <p:strVal val="#ppt_y"/>
                                          </p:val>
                                        </p:tav>
                                      </p:tavLst>
                                    </p:anim>
                                  </p:childTnLst>
                                </p:cTn>
                              </p:par>
                              <p:par>
                                <p:cTn id="24" presetID="2" presetClass="entr" presetSubtype="4" fill="hold" grpId="0" nodeType="withEffect">
                                  <p:stCondLst>
                                    <p:cond delay="1000"/>
                                  </p:stCondLst>
                                  <p:childTnLst>
                                    <p:set>
                                      <p:cBhvr>
                                        <p:cTn id="25" dur="1" fill="hold">
                                          <p:stCondLst>
                                            <p:cond delay="0"/>
                                          </p:stCondLst>
                                        </p:cTn>
                                        <p:tgtEl>
                                          <p:spTgt spid="7"/>
                                        </p:tgtEl>
                                        <p:attrNameLst>
                                          <p:attrName>style.visibility</p:attrName>
                                        </p:attrNameLst>
                                      </p:cBhvr>
                                      <p:to>
                                        <p:strVal val="visible"/>
                                      </p:to>
                                    </p:set>
                                    <p:anim calcmode="lin" valueType="num">
                                      <p:cBhvr additive="base">
                                        <p:cTn id="26" dur="1500" fill="hold"/>
                                        <p:tgtEl>
                                          <p:spTgt spid="7"/>
                                        </p:tgtEl>
                                        <p:attrNameLst>
                                          <p:attrName>ppt_x</p:attrName>
                                        </p:attrNameLst>
                                      </p:cBhvr>
                                      <p:tavLst>
                                        <p:tav tm="0">
                                          <p:val>
                                            <p:strVal val="#ppt_x"/>
                                          </p:val>
                                        </p:tav>
                                        <p:tav tm="100000">
                                          <p:val>
                                            <p:strVal val="#ppt_x"/>
                                          </p:val>
                                        </p:tav>
                                      </p:tavLst>
                                    </p:anim>
                                    <p:anim calcmode="lin" valueType="num">
                                      <p:cBhvr additive="base">
                                        <p:cTn id="27" dur="1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1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5146" y="303964"/>
            <a:ext cx="11915990" cy="1097645"/>
          </a:xfrm>
        </p:spPr>
        <p:txBody>
          <a:bodyPr/>
          <a:lstStyle/>
          <a:p>
            <a:r>
              <a:rPr lang="en-US" sz="6000" dirty="0">
                <a:solidFill>
                  <a:srgbClr val="442157"/>
                </a:solidFill>
                <a:ea typeface="+mj-ea"/>
                <a:cs typeface="+mj-cs"/>
              </a:rPr>
              <a:t>Why Businesses Need IoT Now</a:t>
            </a:r>
            <a:endParaRPr lang="en-IN" sz="6000" dirty="0">
              <a:solidFill>
                <a:srgbClr val="442157"/>
              </a:solidFill>
              <a:ea typeface="+mj-ea"/>
              <a:cs typeface="+mj-cs"/>
            </a:endParaRPr>
          </a:p>
        </p:txBody>
      </p:sp>
      <p:grpSp>
        <p:nvGrpSpPr>
          <p:cNvPr id="4" name="Group 3"/>
          <p:cNvGrpSpPr/>
          <p:nvPr/>
        </p:nvGrpSpPr>
        <p:grpSpPr>
          <a:xfrm>
            <a:off x="5423777" y="3073299"/>
            <a:ext cx="6767359" cy="3783729"/>
            <a:chOff x="5532437" y="3134377"/>
            <a:chExt cx="6904038" cy="3860148"/>
          </a:xfrm>
        </p:grpSpPr>
        <p:sp>
          <p:nvSpPr>
            <p:cNvPr id="5" name="AutoShape 3"/>
            <p:cNvSpPr>
              <a:spLocks noChangeAspect="1" noChangeArrowheads="1" noTextEdit="1"/>
            </p:cNvSpPr>
            <p:nvPr/>
          </p:nvSpPr>
          <p:spPr bwMode="auto">
            <a:xfrm>
              <a:off x="5532437" y="3134377"/>
              <a:ext cx="6904038" cy="3846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77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6" name="Freeform 5"/>
            <p:cNvSpPr>
              <a:spLocks/>
            </p:cNvSpPr>
            <p:nvPr/>
          </p:nvSpPr>
          <p:spPr bwMode="auto">
            <a:xfrm>
              <a:off x="7747000" y="4391678"/>
              <a:ext cx="4689475" cy="1630362"/>
            </a:xfrm>
            <a:custGeom>
              <a:avLst/>
              <a:gdLst>
                <a:gd name="T0" fmla="*/ 16 w 2954"/>
                <a:gd name="T1" fmla="*/ 1027 h 1027"/>
                <a:gd name="T2" fmla="*/ 0 w 2954"/>
                <a:gd name="T3" fmla="*/ 957 h 1027"/>
                <a:gd name="T4" fmla="*/ 859 w 2954"/>
                <a:gd name="T5" fmla="*/ 749 h 1027"/>
                <a:gd name="T6" fmla="*/ 1562 w 2954"/>
                <a:gd name="T7" fmla="*/ 311 h 1027"/>
                <a:gd name="T8" fmla="*/ 2427 w 2954"/>
                <a:gd name="T9" fmla="*/ 278 h 1027"/>
                <a:gd name="T10" fmla="*/ 2954 w 2954"/>
                <a:gd name="T11" fmla="*/ 0 h 1027"/>
                <a:gd name="T12" fmla="*/ 2954 w 2954"/>
                <a:gd name="T13" fmla="*/ 0 h 1027"/>
                <a:gd name="T14" fmla="*/ 2954 w 2954"/>
                <a:gd name="T15" fmla="*/ 73 h 1027"/>
                <a:gd name="T16" fmla="*/ 2954 w 2954"/>
                <a:gd name="T17" fmla="*/ 77 h 1027"/>
                <a:gd name="T18" fmla="*/ 2449 w 2954"/>
                <a:gd name="T19" fmla="*/ 349 h 1027"/>
                <a:gd name="T20" fmla="*/ 1583 w 2954"/>
                <a:gd name="T21" fmla="*/ 382 h 1027"/>
                <a:gd name="T22" fmla="*/ 888 w 2954"/>
                <a:gd name="T23" fmla="*/ 815 h 1027"/>
                <a:gd name="T24" fmla="*/ 16 w 2954"/>
                <a:gd name="T25" fmla="*/ 1027 h 10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954" h="1027">
                  <a:moveTo>
                    <a:pt x="16" y="1027"/>
                  </a:moveTo>
                  <a:lnTo>
                    <a:pt x="0" y="957"/>
                  </a:lnTo>
                  <a:lnTo>
                    <a:pt x="859" y="749"/>
                  </a:lnTo>
                  <a:lnTo>
                    <a:pt x="1562" y="311"/>
                  </a:lnTo>
                  <a:lnTo>
                    <a:pt x="2427" y="278"/>
                  </a:lnTo>
                  <a:lnTo>
                    <a:pt x="2954" y="0"/>
                  </a:lnTo>
                  <a:lnTo>
                    <a:pt x="2954" y="0"/>
                  </a:lnTo>
                  <a:lnTo>
                    <a:pt x="2954" y="73"/>
                  </a:lnTo>
                  <a:lnTo>
                    <a:pt x="2954" y="77"/>
                  </a:lnTo>
                  <a:lnTo>
                    <a:pt x="2449" y="349"/>
                  </a:lnTo>
                  <a:lnTo>
                    <a:pt x="1583" y="382"/>
                  </a:lnTo>
                  <a:lnTo>
                    <a:pt x="888" y="815"/>
                  </a:lnTo>
                  <a:lnTo>
                    <a:pt x="16" y="1027"/>
                  </a:lnTo>
                  <a:close/>
                </a:path>
              </a:pathLst>
            </a:custGeom>
            <a:solidFill>
              <a:srgbClr val="68217A"/>
            </a:solidFill>
            <a:ln>
              <a:noFill/>
            </a:ln>
          </p:spPr>
          <p:txBody>
            <a:bodyPr vert="horz" wrap="square" lIns="89630" tIns="44814" rIns="89630" bIns="44814" numCol="1" anchor="t" anchorCtr="0" compatLnSpc="1">
              <a:prstTxWarp prst="textNoShape">
                <a:avLst/>
              </a:prstTxWarp>
            </a:bodyPr>
            <a:lstStyle/>
            <a:p>
              <a:pPr marL="0" marR="0" lvl="0" indent="0" algn="l" defTabSz="91377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7" name="Freeform 6"/>
            <p:cNvSpPr>
              <a:spLocks/>
            </p:cNvSpPr>
            <p:nvPr/>
          </p:nvSpPr>
          <p:spPr bwMode="auto">
            <a:xfrm>
              <a:off x="7756525" y="3145490"/>
              <a:ext cx="4670425" cy="2689224"/>
            </a:xfrm>
            <a:custGeom>
              <a:avLst/>
              <a:gdLst>
                <a:gd name="T0" fmla="*/ 30 w 2989"/>
                <a:gd name="T1" fmla="*/ 1694 h 1694"/>
                <a:gd name="T2" fmla="*/ 0 w 2989"/>
                <a:gd name="T3" fmla="*/ 1629 h 1694"/>
                <a:gd name="T4" fmla="*/ 698 w 2989"/>
                <a:gd name="T5" fmla="*/ 1307 h 1694"/>
                <a:gd name="T6" fmla="*/ 1128 w 2989"/>
                <a:gd name="T7" fmla="*/ 803 h 1694"/>
                <a:gd name="T8" fmla="*/ 1833 w 2989"/>
                <a:gd name="T9" fmla="*/ 656 h 1694"/>
                <a:gd name="T10" fmla="*/ 2260 w 2989"/>
                <a:gd name="T11" fmla="*/ 154 h 1694"/>
                <a:gd name="T12" fmla="*/ 2989 w 2989"/>
                <a:gd name="T13" fmla="*/ 0 h 1694"/>
                <a:gd name="T14" fmla="*/ 2989 w 2989"/>
                <a:gd name="T15" fmla="*/ 71 h 1694"/>
                <a:gd name="T16" fmla="*/ 2298 w 2989"/>
                <a:gd name="T17" fmla="*/ 220 h 1694"/>
                <a:gd name="T18" fmla="*/ 1871 w 2989"/>
                <a:gd name="T19" fmla="*/ 721 h 1694"/>
                <a:gd name="T20" fmla="*/ 1166 w 2989"/>
                <a:gd name="T21" fmla="*/ 868 h 1694"/>
                <a:gd name="T22" fmla="*/ 743 w 2989"/>
                <a:gd name="T23" fmla="*/ 1365 h 1694"/>
                <a:gd name="T24" fmla="*/ 30 w 2989"/>
                <a:gd name="T25" fmla="*/ 1694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989" h="1694">
                  <a:moveTo>
                    <a:pt x="30" y="1694"/>
                  </a:moveTo>
                  <a:lnTo>
                    <a:pt x="0" y="1629"/>
                  </a:lnTo>
                  <a:lnTo>
                    <a:pt x="698" y="1307"/>
                  </a:lnTo>
                  <a:lnTo>
                    <a:pt x="1128" y="803"/>
                  </a:lnTo>
                  <a:lnTo>
                    <a:pt x="1833" y="656"/>
                  </a:lnTo>
                  <a:lnTo>
                    <a:pt x="2260" y="154"/>
                  </a:lnTo>
                  <a:lnTo>
                    <a:pt x="2989" y="0"/>
                  </a:lnTo>
                  <a:lnTo>
                    <a:pt x="2989" y="71"/>
                  </a:lnTo>
                  <a:lnTo>
                    <a:pt x="2298" y="220"/>
                  </a:lnTo>
                  <a:lnTo>
                    <a:pt x="1871" y="721"/>
                  </a:lnTo>
                  <a:lnTo>
                    <a:pt x="1166" y="868"/>
                  </a:lnTo>
                  <a:lnTo>
                    <a:pt x="743" y="1365"/>
                  </a:lnTo>
                  <a:lnTo>
                    <a:pt x="30" y="1694"/>
                  </a:lnTo>
                  <a:close/>
                </a:path>
              </a:pathLst>
            </a:custGeom>
            <a:solidFill>
              <a:srgbClr val="008272"/>
            </a:solidFill>
            <a:ln>
              <a:noFill/>
            </a:ln>
          </p:spPr>
          <p:txBody>
            <a:bodyPr vert="horz" wrap="square" lIns="89630" tIns="44814" rIns="89630" bIns="44814" numCol="1" anchor="t" anchorCtr="0" compatLnSpc="1">
              <a:prstTxWarp prst="textNoShape">
                <a:avLst/>
              </a:prstTxWarp>
            </a:bodyPr>
            <a:lstStyle/>
            <a:p>
              <a:pPr marL="0" marR="0" lvl="0" indent="0" algn="l" defTabSz="91377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8" name="Freeform 7"/>
            <p:cNvSpPr>
              <a:spLocks/>
            </p:cNvSpPr>
            <p:nvPr/>
          </p:nvSpPr>
          <p:spPr bwMode="auto">
            <a:xfrm>
              <a:off x="7767637" y="5093352"/>
              <a:ext cx="4668838" cy="1268412"/>
            </a:xfrm>
            <a:custGeom>
              <a:avLst/>
              <a:gdLst>
                <a:gd name="T0" fmla="*/ 10 w 2941"/>
                <a:gd name="T1" fmla="*/ 799 h 799"/>
                <a:gd name="T2" fmla="*/ 0 w 2941"/>
                <a:gd name="T3" fmla="*/ 728 h 799"/>
                <a:gd name="T4" fmla="*/ 681 w 2941"/>
                <a:gd name="T5" fmla="*/ 620 h 799"/>
                <a:gd name="T6" fmla="*/ 1249 w 2941"/>
                <a:gd name="T7" fmla="*/ 273 h 799"/>
                <a:gd name="T8" fmla="*/ 1938 w 2941"/>
                <a:gd name="T9" fmla="*/ 343 h 799"/>
                <a:gd name="T10" fmla="*/ 2502 w 2941"/>
                <a:gd name="T11" fmla="*/ 0 h 799"/>
                <a:gd name="T12" fmla="*/ 2941 w 2941"/>
                <a:gd name="T13" fmla="*/ 52 h 799"/>
                <a:gd name="T14" fmla="*/ 2941 w 2941"/>
                <a:gd name="T15" fmla="*/ 124 h 799"/>
                <a:gd name="T16" fmla="*/ 2519 w 2941"/>
                <a:gd name="T17" fmla="*/ 74 h 799"/>
                <a:gd name="T18" fmla="*/ 1954 w 2941"/>
                <a:gd name="T19" fmla="*/ 417 h 799"/>
                <a:gd name="T20" fmla="*/ 1266 w 2941"/>
                <a:gd name="T21" fmla="*/ 348 h 799"/>
                <a:gd name="T22" fmla="*/ 706 w 2941"/>
                <a:gd name="T23" fmla="*/ 689 h 799"/>
                <a:gd name="T24" fmla="*/ 10 w 2941"/>
                <a:gd name="T25" fmla="*/ 799 h 7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941" h="799">
                  <a:moveTo>
                    <a:pt x="10" y="799"/>
                  </a:moveTo>
                  <a:lnTo>
                    <a:pt x="0" y="728"/>
                  </a:lnTo>
                  <a:lnTo>
                    <a:pt x="681" y="620"/>
                  </a:lnTo>
                  <a:lnTo>
                    <a:pt x="1249" y="273"/>
                  </a:lnTo>
                  <a:lnTo>
                    <a:pt x="1938" y="343"/>
                  </a:lnTo>
                  <a:lnTo>
                    <a:pt x="2502" y="0"/>
                  </a:lnTo>
                  <a:lnTo>
                    <a:pt x="2941" y="52"/>
                  </a:lnTo>
                  <a:lnTo>
                    <a:pt x="2941" y="124"/>
                  </a:lnTo>
                  <a:lnTo>
                    <a:pt x="2519" y="74"/>
                  </a:lnTo>
                  <a:lnTo>
                    <a:pt x="1954" y="417"/>
                  </a:lnTo>
                  <a:lnTo>
                    <a:pt x="1266" y="348"/>
                  </a:lnTo>
                  <a:lnTo>
                    <a:pt x="706" y="689"/>
                  </a:lnTo>
                  <a:lnTo>
                    <a:pt x="10" y="799"/>
                  </a:lnTo>
                  <a:close/>
                </a:path>
              </a:pathLst>
            </a:custGeom>
            <a:solidFill>
              <a:srgbClr val="00BCF2"/>
            </a:solidFill>
            <a:ln>
              <a:noFill/>
            </a:ln>
          </p:spPr>
          <p:txBody>
            <a:bodyPr vert="horz" wrap="square" lIns="89630" tIns="44814" rIns="89630" bIns="44814" numCol="1" anchor="t" anchorCtr="0" compatLnSpc="1">
              <a:prstTxWarp prst="textNoShape">
                <a:avLst/>
              </a:prstTxWarp>
            </a:bodyPr>
            <a:lstStyle/>
            <a:p>
              <a:pPr marL="0" marR="0" lvl="0" indent="0" algn="l" defTabSz="91377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9" name="Freeform 8"/>
            <p:cNvSpPr>
              <a:spLocks/>
            </p:cNvSpPr>
            <p:nvPr/>
          </p:nvSpPr>
          <p:spPr bwMode="auto">
            <a:xfrm>
              <a:off x="6011862" y="6174440"/>
              <a:ext cx="3492500" cy="817562"/>
            </a:xfrm>
            <a:custGeom>
              <a:avLst/>
              <a:gdLst>
                <a:gd name="T0" fmla="*/ 1147 w 1856"/>
                <a:gd name="T1" fmla="*/ 68 h 434"/>
                <a:gd name="T2" fmla="*/ 0 w 1856"/>
                <a:gd name="T3" fmla="*/ 434 h 434"/>
                <a:gd name="T4" fmla="*/ 657 w 1856"/>
                <a:gd name="T5" fmla="*/ 434 h 434"/>
                <a:gd name="T6" fmla="*/ 1856 w 1856"/>
                <a:gd name="T7" fmla="*/ 434 h 434"/>
                <a:gd name="T8" fmla="*/ 1147 w 1856"/>
                <a:gd name="T9" fmla="*/ 68 h 434"/>
              </a:gdLst>
              <a:ahLst/>
              <a:cxnLst>
                <a:cxn ang="0">
                  <a:pos x="T0" y="T1"/>
                </a:cxn>
                <a:cxn ang="0">
                  <a:pos x="T2" y="T3"/>
                </a:cxn>
                <a:cxn ang="0">
                  <a:pos x="T4" y="T5"/>
                </a:cxn>
                <a:cxn ang="0">
                  <a:pos x="T6" y="T7"/>
                </a:cxn>
                <a:cxn ang="0">
                  <a:pos x="T8" y="T9"/>
                </a:cxn>
              </a:cxnLst>
              <a:rect l="0" t="0" r="r" b="b"/>
              <a:pathLst>
                <a:path w="1856" h="434">
                  <a:moveTo>
                    <a:pt x="1147" y="68"/>
                  </a:moveTo>
                  <a:cubicBezTo>
                    <a:pt x="743" y="0"/>
                    <a:pt x="313" y="122"/>
                    <a:pt x="0" y="434"/>
                  </a:cubicBezTo>
                  <a:cubicBezTo>
                    <a:pt x="657" y="434"/>
                    <a:pt x="657" y="434"/>
                    <a:pt x="657" y="434"/>
                  </a:cubicBezTo>
                  <a:cubicBezTo>
                    <a:pt x="1856" y="434"/>
                    <a:pt x="1856" y="434"/>
                    <a:pt x="1856" y="434"/>
                  </a:cubicBezTo>
                  <a:cubicBezTo>
                    <a:pt x="1655" y="234"/>
                    <a:pt x="1406" y="112"/>
                    <a:pt x="1147" y="68"/>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77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0" name="Freeform 9"/>
            <p:cNvSpPr>
              <a:spLocks/>
            </p:cNvSpPr>
            <p:nvPr/>
          </p:nvSpPr>
          <p:spPr bwMode="auto">
            <a:xfrm>
              <a:off x="7610475" y="5779152"/>
              <a:ext cx="4816475" cy="1212850"/>
            </a:xfrm>
            <a:custGeom>
              <a:avLst/>
              <a:gdLst>
                <a:gd name="T0" fmla="*/ 2029 w 2821"/>
                <a:gd name="T1" fmla="*/ 88 h 644"/>
                <a:gd name="T2" fmla="*/ 1032 w 2821"/>
                <a:gd name="T3" fmla="*/ 74 h 644"/>
                <a:gd name="T4" fmla="*/ 0 w 2821"/>
                <a:gd name="T5" fmla="*/ 644 h 644"/>
                <a:gd name="T6" fmla="*/ 2821 w 2821"/>
                <a:gd name="T7" fmla="*/ 644 h 644"/>
                <a:gd name="T8" fmla="*/ 2821 w 2821"/>
                <a:gd name="T9" fmla="*/ 483 h 644"/>
                <a:gd name="T10" fmla="*/ 2029 w 2821"/>
                <a:gd name="T11" fmla="*/ 88 h 644"/>
              </a:gdLst>
              <a:ahLst/>
              <a:cxnLst>
                <a:cxn ang="0">
                  <a:pos x="T0" y="T1"/>
                </a:cxn>
                <a:cxn ang="0">
                  <a:pos x="T2" y="T3"/>
                </a:cxn>
                <a:cxn ang="0">
                  <a:pos x="T4" y="T5"/>
                </a:cxn>
                <a:cxn ang="0">
                  <a:pos x="T6" y="T7"/>
                </a:cxn>
                <a:cxn ang="0">
                  <a:pos x="T8" y="T9"/>
                </a:cxn>
                <a:cxn ang="0">
                  <a:pos x="T10" y="T11"/>
                </a:cxn>
              </a:cxnLst>
              <a:rect l="0" t="0" r="r" b="b"/>
              <a:pathLst>
                <a:path w="2821" h="644">
                  <a:moveTo>
                    <a:pt x="2029" y="88"/>
                  </a:moveTo>
                  <a:cubicBezTo>
                    <a:pt x="1702" y="5"/>
                    <a:pt x="1360" y="0"/>
                    <a:pt x="1032" y="74"/>
                  </a:cubicBezTo>
                  <a:cubicBezTo>
                    <a:pt x="654" y="160"/>
                    <a:pt x="295" y="349"/>
                    <a:pt x="0" y="644"/>
                  </a:cubicBezTo>
                  <a:cubicBezTo>
                    <a:pt x="2821" y="644"/>
                    <a:pt x="2821" y="644"/>
                    <a:pt x="2821" y="644"/>
                  </a:cubicBezTo>
                  <a:cubicBezTo>
                    <a:pt x="2821" y="483"/>
                    <a:pt x="2821" y="483"/>
                    <a:pt x="2821" y="483"/>
                  </a:cubicBezTo>
                  <a:cubicBezTo>
                    <a:pt x="2582" y="292"/>
                    <a:pt x="2311" y="161"/>
                    <a:pt x="2029" y="88"/>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77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1" name="Freeform 11"/>
            <p:cNvSpPr>
              <a:spLocks/>
            </p:cNvSpPr>
            <p:nvPr/>
          </p:nvSpPr>
          <p:spPr bwMode="auto">
            <a:xfrm>
              <a:off x="8942618" y="4872973"/>
              <a:ext cx="1002383" cy="916288"/>
            </a:xfrm>
            <a:custGeom>
              <a:avLst/>
              <a:gdLst>
                <a:gd name="T0" fmla="*/ 550 w 550"/>
                <a:gd name="T1" fmla="*/ 130 h 502"/>
                <a:gd name="T2" fmla="*/ 214 w 550"/>
                <a:gd name="T3" fmla="*/ 0 h 502"/>
                <a:gd name="T4" fmla="*/ 0 w 550"/>
                <a:gd name="T5" fmla="*/ 48 h 502"/>
                <a:gd name="T6" fmla="*/ 214 w 550"/>
                <a:gd name="T7" fmla="*/ 502 h 502"/>
                <a:gd name="T8" fmla="*/ 550 w 550"/>
                <a:gd name="T9" fmla="*/ 130 h 502"/>
              </a:gdLst>
              <a:ahLst/>
              <a:cxnLst>
                <a:cxn ang="0">
                  <a:pos x="T0" y="T1"/>
                </a:cxn>
                <a:cxn ang="0">
                  <a:pos x="T2" y="T3"/>
                </a:cxn>
                <a:cxn ang="0">
                  <a:pos x="T4" y="T5"/>
                </a:cxn>
                <a:cxn ang="0">
                  <a:pos x="T6" y="T7"/>
                </a:cxn>
                <a:cxn ang="0">
                  <a:pos x="T8" y="T9"/>
                </a:cxn>
              </a:cxnLst>
              <a:rect l="0" t="0" r="r" b="b"/>
              <a:pathLst>
                <a:path w="550" h="502">
                  <a:moveTo>
                    <a:pt x="550" y="130"/>
                  </a:moveTo>
                  <a:cubicBezTo>
                    <a:pt x="461" y="49"/>
                    <a:pt x="343" y="0"/>
                    <a:pt x="214" y="0"/>
                  </a:cubicBezTo>
                  <a:cubicBezTo>
                    <a:pt x="137" y="0"/>
                    <a:pt x="65" y="17"/>
                    <a:pt x="0" y="48"/>
                  </a:cubicBezTo>
                  <a:cubicBezTo>
                    <a:pt x="214" y="502"/>
                    <a:pt x="214" y="502"/>
                    <a:pt x="214" y="502"/>
                  </a:cubicBezTo>
                  <a:lnTo>
                    <a:pt x="550" y="130"/>
                  </a:lnTo>
                  <a:close/>
                </a:path>
              </a:pathLst>
            </a:custGeom>
            <a:solidFill>
              <a:srgbClr val="DC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77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2" name="Freeform 12"/>
            <p:cNvSpPr>
              <a:spLocks/>
            </p:cNvSpPr>
            <p:nvPr/>
          </p:nvSpPr>
          <p:spPr bwMode="auto">
            <a:xfrm>
              <a:off x="9329534" y="5104969"/>
              <a:ext cx="845568" cy="679529"/>
            </a:xfrm>
            <a:custGeom>
              <a:avLst/>
              <a:gdLst>
                <a:gd name="T0" fmla="*/ 464 w 464"/>
                <a:gd name="T1" fmla="*/ 181 h 372"/>
                <a:gd name="T2" fmla="*/ 336 w 464"/>
                <a:gd name="T3" fmla="*/ 0 h 372"/>
                <a:gd name="T4" fmla="*/ 0 w 464"/>
                <a:gd name="T5" fmla="*/ 372 h 372"/>
                <a:gd name="T6" fmla="*/ 464 w 464"/>
                <a:gd name="T7" fmla="*/ 181 h 372"/>
              </a:gdLst>
              <a:ahLst/>
              <a:cxnLst>
                <a:cxn ang="0">
                  <a:pos x="T0" y="T1"/>
                </a:cxn>
                <a:cxn ang="0">
                  <a:pos x="T2" y="T3"/>
                </a:cxn>
                <a:cxn ang="0">
                  <a:pos x="T4" y="T5"/>
                </a:cxn>
                <a:cxn ang="0">
                  <a:pos x="T6" y="T7"/>
                </a:cxn>
              </a:cxnLst>
              <a:rect l="0" t="0" r="r" b="b"/>
              <a:pathLst>
                <a:path w="464" h="372">
                  <a:moveTo>
                    <a:pt x="464" y="181"/>
                  </a:moveTo>
                  <a:cubicBezTo>
                    <a:pt x="436" y="112"/>
                    <a:pt x="392" y="49"/>
                    <a:pt x="336" y="0"/>
                  </a:cubicBezTo>
                  <a:cubicBezTo>
                    <a:pt x="0" y="372"/>
                    <a:pt x="0" y="372"/>
                    <a:pt x="0" y="372"/>
                  </a:cubicBezTo>
                  <a:lnTo>
                    <a:pt x="464" y="181"/>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77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3" name="Freeform 13"/>
            <p:cNvSpPr>
              <a:spLocks/>
            </p:cNvSpPr>
            <p:nvPr/>
          </p:nvSpPr>
          <p:spPr bwMode="auto">
            <a:xfrm>
              <a:off x="8414782" y="4955842"/>
              <a:ext cx="914752" cy="1469751"/>
            </a:xfrm>
            <a:custGeom>
              <a:avLst/>
              <a:gdLst>
                <a:gd name="T0" fmla="*/ 288 w 502"/>
                <a:gd name="T1" fmla="*/ 0 h 806"/>
                <a:gd name="T2" fmla="*/ 0 w 502"/>
                <a:gd name="T3" fmla="*/ 454 h 806"/>
                <a:gd name="T4" fmla="*/ 144 w 502"/>
                <a:gd name="T5" fmla="*/ 806 h 806"/>
                <a:gd name="T6" fmla="*/ 502 w 502"/>
                <a:gd name="T7" fmla="*/ 454 h 806"/>
                <a:gd name="T8" fmla="*/ 288 w 502"/>
                <a:gd name="T9" fmla="*/ 0 h 806"/>
              </a:gdLst>
              <a:ahLst/>
              <a:cxnLst>
                <a:cxn ang="0">
                  <a:pos x="T0" y="T1"/>
                </a:cxn>
                <a:cxn ang="0">
                  <a:pos x="T2" y="T3"/>
                </a:cxn>
                <a:cxn ang="0">
                  <a:pos x="T4" y="T5"/>
                </a:cxn>
                <a:cxn ang="0">
                  <a:pos x="T6" y="T7"/>
                </a:cxn>
                <a:cxn ang="0">
                  <a:pos x="T8" y="T9"/>
                </a:cxn>
              </a:cxnLst>
              <a:rect l="0" t="0" r="r" b="b"/>
              <a:pathLst>
                <a:path w="502" h="806">
                  <a:moveTo>
                    <a:pt x="288" y="0"/>
                  </a:moveTo>
                  <a:cubicBezTo>
                    <a:pt x="118" y="80"/>
                    <a:pt x="0" y="253"/>
                    <a:pt x="0" y="454"/>
                  </a:cubicBezTo>
                  <a:cubicBezTo>
                    <a:pt x="0" y="591"/>
                    <a:pt x="55" y="715"/>
                    <a:pt x="144" y="806"/>
                  </a:cubicBezTo>
                  <a:cubicBezTo>
                    <a:pt x="502" y="454"/>
                    <a:pt x="502" y="454"/>
                    <a:pt x="502" y="454"/>
                  </a:cubicBezTo>
                  <a:lnTo>
                    <a:pt x="288"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77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4" name="Freeform 14"/>
            <p:cNvSpPr>
              <a:spLocks/>
            </p:cNvSpPr>
            <p:nvPr/>
          </p:nvSpPr>
          <p:spPr bwMode="auto">
            <a:xfrm>
              <a:off x="8677677" y="5435509"/>
              <a:ext cx="1566608" cy="1263740"/>
            </a:xfrm>
            <a:custGeom>
              <a:avLst/>
              <a:gdLst>
                <a:gd name="T0" fmla="*/ 822 w 860"/>
                <a:gd name="T1" fmla="*/ 0 h 693"/>
                <a:gd name="T2" fmla="*/ 358 w 860"/>
                <a:gd name="T3" fmla="*/ 191 h 693"/>
                <a:gd name="T4" fmla="*/ 0 w 860"/>
                <a:gd name="T5" fmla="*/ 543 h 693"/>
                <a:gd name="T6" fmla="*/ 131 w 860"/>
                <a:gd name="T7" fmla="*/ 638 h 693"/>
                <a:gd name="T8" fmla="*/ 358 w 860"/>
                <a:gd name="T9" fmla="*/ 693 h 693"/>
                <a:gd name="T10" fmla="*/ 860 w 860"/>
                <a:gd name="T11" fmla="*/ 191 h 693"/>
                <a:gd name="T12" fmla="*/ 822 w 860"/>
                <a:gd name="T13" fmla="*/ 0 h 693"/>
              </a:gdLst>
              <a:ahLst/>
              <a:cxnLst>
                <a:cxn ang="0">
                  <a:pos x="T0" y="T1"/>
                </a:cxn>
                <a:cxn ang="0">
                  <a:pos x="T2" y="T3"/>
                </a:cxn>
                <a:cxn ang="0">
                  <a:pos x="T4" y="T5"/>
                </a:cxn>
                <a:cxn ang="0">
                  <a:pos x="T6" y="T7"/>
                </a:cxn>
                <a:cxn ang="0">
                  <a:pos x="T8" y="T9"/>
                </a:cxn>
                <a:cxn ang="0">
                  <a:pos x="T10" y="T11"/>
                </a:cxn>
                <a:cxn ang="0">
                  <a:pos x="T12" y="T13"/>
                </a:cxn>
              </a:cxnLst>
              <a:rect l="0" t="0" r="r" b="b"/>
              <a:pathLst>
                <a:path w="860" h="693">
                  <a:moveTo>
                    <a:pt x="822" y="0"/>
                  </a:moveTo>
                  <a:cubicBezTo>
                    <a:pt x="358" y="191"/>
                    <a:pt x="358" y="191"/>
                    <a:pt x="358" y="191"/>
                  </a:cubicBezTo>
                  <a:cubicBezTo>
                    <a:pt x="0" y="543"/>
                    <a:pt x="0" y="543"/>
                    <a:pt x="0" y="543"/>
                  </a:cubicBezTo>
                  <a:cubicBezTo>
                    <a:pt x="38" y="581"/>
                    <a:pt x="82" y="614"/>
                    <a:pt x="131" y="638"/>
                  </a:cubicBezTo>
                  <a:cubicBezTo>
                    <a:pt x="199" y="673"/>
                    <a:pt x="276" y="693"/>
                    <a:pt x="358" y="693"/>
                  </a:cubicBezTo>
                  <a:cubicBezTo>
                    <a:pt x="635" y="693"/>
                    <a:pt x="860" y="468"/>
                    <a:pt x="860" y="191"/>
                  </a:cubicBezTo>
                  <a:cubicBezTo>
                    <a:pt x="860" y="123"/>
                    <a:pt x="846" y="59"/>
                    <a:pt x="822" y="0"/>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77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5" name="Rectangle 16"/>
            <p:cNvSpPr>
              <a:spLocks noChangeArrowheads="1"/>
            </p:cNvSpPr>
            <p:nvPr/>
          </p:nvSpPr>
          <p:spPr bwMode="auto">
            <a:xfrm>
              <a:off x="11640953" y="6081081"/>
              <a:ext cx="242888" cy="680407"/>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77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6" name="Freeform 17"/>
            <p:cNvSpPr>
              <a:spLocks/>
            </p:cNvSpPr>
            <p:nvPr/>
          </p:nvSpPr>
          <p:spPr bwMode="auto">
            <a:xfrm>
              <a:off x="10766241" y="6190064"/>
              <a:ext cx="242888" cy="571424"/>
            </a:xfrm>
            <a:custGeom>
              <a:avLst/>
              <a:gdLst>
                <a:gd name="T0" fmla="*/ 0 w 153"/>
                <a:gd name="T1" fmla="*/ 0 h 388"/>
                <a:gd name="T2" fmla="*/ 0 w 153"/>
                <a:gd name="T3" fmla="*/ 79 h 388"/>
                <a:gd name="T4" fmla="*/ 0 w 153"/>
                <a:gd name="T5" fmla="*/ 388 h 388"/>
                <a:gd name="T6" fmla="*/ 153 w 153"/>
                <a:gd name="T7" fmla="*/ 388 h 388"/>
                <a:gd name="T8" fmla="*/ 153 w 153"/>
                <a:gd name="T9" fmla="*/ 18 h 388"/>
                <a:gd name="T10" fmla="*/ 153 w 153"/>
                <a:gd name="T11" fmla="*/ 0 h 388"/>
                <a:gd name="T12" fmla="*/ 0 w 153"/>
                <a:gd name="T13" fmla="*/ 0 h 388"/>
              </a:gdLst>
              <a:ahLst/>
              <a:cxnLst>
                <a:cxn ang="0">
                  <a:pos x="T0" y="T1"/>
                </a:cxn>
                <a:cxn ang="0">
                  <a:pos x="T2" y="T3"/>
                </a:cxn>
                <a:cxn ang="0">
                  <a:pos x="T4" y="T5"/>
                </a:cxn>
                <a:cxn ang="0">
                  <a:pos x="T6" y="T7"/>
                </a:cxn>
                <a:cxn ang="0">
                  <a:pos x="T8" y="T9"/>
                </a:cxn>
                <a:cxn ang="0">
                  <a:pos x="T10" y="T11"/>
                </a:cxn>
                <a:cxn ang="0">
                  <a:pos x="T12" y="T13"/>
                </a:cxn>
              </a:cxnLst>
              <a:rect l="0" t="0" r="r" b="b"/>
              <a:pathLst>
                <a:path w="153" h="388">
                  <a:moveTo>
                    <a:pt x="0" y="0"/>
                  </a:moveTo>
                  <a:lnTo>
                    <a:pt x="0" y="79"/>
                  </a:lnTo>
                  <a:lnTo>
                    <a:pt x="0" y="388"/>
                  </a:lnTo>
                  <a:lnTo>
                    <a:pt x="153" y="388"/>
                  </a:lnTo>
                  <a:lnTo>
                    <a:pt x="153" y="18"/>
                  </a:lnTo>
                  <a:lnTo>
                    <a:pt x="153" y="0"/>
                  </a:lnTo>
                  <a:lnTo>
                    <a:pt x="0"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77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7" name="Freeform 18"/>
            <p:cNvSpPr>
              <a:spLocks/>
            </p:cNvSpPr>
            <p:nvPr/>
          </p:nvSpPr>
          <p:spPr bwMode="auto">
            <a:xfrm>
              <a:off x="11058341" y="5645150"/>
              <a:ext cx="241300" cy="1116338"/>
            </a:xfrm>
            <a:custGeom>
              <a:avLst/>
              <a:gdLst>
                <a:gd name="T0" fmla="*/ 0 w 152"/>
                <a:gd name="T1" fmla="*/ 0 h 758"/>
                <a:gd name="T2" fmla="*/ 0 w 152"/>
                <a:gd name="T3" fmla="*/ 376 h 758"/>
                <a:gd name="T4" fmla="*/ 0 w 152"/>
                <a:gd name="T5" fmla="*/ 758 h 758"/>
                <a:gd name="T6" fmla="*/ 152 w 152"/>
                <a:gd name="T7" fmla="*/ 758 h 758"/>
                <a:gd name="T8" fmla="*/ 152 w 152"/>
                <a:gd name="T9" fmla="*/ 316 h 758"/>
                <a:gd name="T10" fmla="*/ 152 w 152"/>
                <a:gd name="T11" fmla="*/ 0 h 758"/>
                <a:gd name="T12" fmla="*/ 0 w 152"/>
                <a:gd name="T13" fmla="*/ 0 h 758"/>
              </a:gdLst>
              <a:ahLst/>
              <a:cxnLst>
                <a:cxn ang="0">
                  <a:pos x="T0" y="T1"/>
                </a:cxn>
                <a:cxn ang="0">
                  <a:pos x="T2" y="T3"/>
                </a:cxn>
                <a:cxn ang="0">
                  <a:pos x="T4" y="T5"/>
                </a:cxn>
                <a:cxn ang="0">
                  <a:pos x="T6" y="T7"/>
                </a:cxn>
                <a:cxn ang="0">
                  <a:pos x="T8" y="T9"/>
                </a:cxn>
                <a:cxn ang="0">
                  <a:pos x="T10" y="T11"/>
                </a:cxn>
                <a:cxn ang="0">
                  <a:pos x="T12" y="T13"/>
                </a:cxn>
              </a:cxnLst>
              <a:rect l="0" t="0" r="r" b="b"/>
              <a:pathLst>
                <a:path w="152" h="758">
                  <a:moveTo>
                    <a:pt x="0" y="0"/>
                  </a:moveTo>
                  <a:lnTo>
                    <a:pt x="0" y="376"/>
                  </a:lnTo>
                  <a:lnTo>
                    <a:pt x="0" y="758"/>
                  </a:lnTo>
                  <a:lnTo>
                    <a:pt x="152" y="758"/>
                  </a:lnTo>
                  <a:lnTo>
                    <a:pt x="152" y="316"/>
                  </a:lnTo>
                  <a:lnTo>
                    <a:pt x="152" y="0"/>
                  </a:lnTo>
                  <a:lnTo>
                    <a:pt x="0"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77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8" name="Freeform 19"/>
            <p:cNvSpPr>
              <a:spLocks/>
            </p:cNvSpPr>
            <p:nvPr/>
          </p:nvSpPr>
          <p:spPr bwMode="auto">
            <a:xfrm>
              <a:off x="11348853" y="5021588"/>
              <a:ext cx="242888" cy="1739900"/>
            </a:xfrm>
            <a:custGeom>
              <a:avLst/>
              <a:gdLst>
                <a:gd name="T0" fmla="*/ 0 w 153"/>
                <a:gd name="T1" fmla="*/ 0 h 1096"/>
                <a:gd name="T2" fmla="*/ 0 w 153"/>
                <a:gd name="T3" fmla="*/ 642 h 1096"/>
                <a:gd name="T4" fmla="*/ 0 w 153"/>
                <a:gd name="T5" fmla="*/ 1096 h 1096"/>
                <a:gd name="T6" fmla="*/ 153 w 153"/>
                <a:gd name="T7" fmla="*/ 1096 h 1096"/>
                <a:gd name="T8" fmla="*/ 153 w 153"/>
                <a:gd name="T9" fmla="*/ 581 h 1096"/>
                <a:gd name="T10" fmla="*/ 153 w 153"/>
                <a:gd name="T11" fmla="*/ 0 h 1096"/>
                <a:gd name="T12" fmla="*/ 0 w 153"/>
                <a:gd name="T13" fmla="*/ 0 h 1096"/>
              </a:gdLst>
              <a:ahLst/>
              <a:cxnLst>
                <a:cxn ang="0">
                  <a:pos x="T0" y="T1"/>
                </a:cxn>
                <a:cxn ang="0">
                  <a:pos x="T2" y="T3"/>
                </a:cxn>
                <a:cxn ang="0">
                  <a:pos x="T4" y="T5"/>
                </a:cxn>
                <a:cxn ang="0">
                  <a:pos x="T6" y="T7"/>
                </a:cxn>
                <a:cxn ang="0">
                  <a:pos x="T8" y="T9"/>
                </a:cxn>
                <a:cxn ang="0">
                  <a:pos x="T10" y="T11"/>
                </a:cxn>
                <a:cxn ang="0">
                  <a:pos x="T12" y="T13"/>
                </a:cxn>
              </a:cxnLst>
              <a:rect l="0" t="0" r="r" b="b"/>
              <a:pathLst>
                <a:path w="153" h="1096">
                  <a:moveTo>
                    <a:pt x="0" y="0"/>
                  </a:moveTo>
                  <a:lnTo>
                    <a:pt x="0" y="642"/>
                  </a:lnTo>
                  <a:lnTo>
                    <a:pt x="0" y="1096"/>
                  </a:lnTo>
                  <a:lnTo>
                    <a:pt x="153" y="1096"/>
                  </a:lnTo>
                  <a:lnTo>
                    <a:pt x="153" y="581"/>
                  </a:lnTo>
                  <a:lnTo>
                    <a:pt x="153" y="0"/>
                  </a:lnTo>
                  <a:lnTo>
                    <a:pt x="0" y="0"/>
                  </a:lnTo>
                  <a:close/>
                </a:path>
              </a:pathLst>
            </a:custGeom>
            <a:solidFill>
              <a:srgbClr val="DC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77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9" name="Freeform 20"/>
            <p:cNvSpPr>
              <a:spLocks/>
            </p:cNvSpPr>
            <p:nvPr/>
          </p:nvSpPr>
          <p:spPr bwMode="auto">
            <a:xfrm>
              <a:off x="11933053" y="5577213"/>
              <a:ext cx="242888" cy="1184275"/>
            </a:xfrm>
            <a:custGeom>
              <a:avLst/>
              <a:gdLst>
                <a:gd name="T0" fmla="*/ 0 w 153"/>
                <a:gd name="T1" fmla="*/ 0 h 746"/>
                <a:gd name="T2" fmla="*/ 0 w 153"/>
                <a:gd name="T3" fmla="*/ 147 h 746"/>
                <a:gd name="T4" fmla="*/ 0 w 153"/>
                <a:gd name="T5" fmla="*/ 746 h 746"/>
                <a:gd name="T6" fmla="*/ 153 w 153"/>
                <a:gd name="T7" fmla="*/ 746 h 746"/>
                <a:gd name="T8" fmla="*/ 153 w 153"/>
                <a:gd name="T9" fmla="*/ 87 h 746"/>
                <a:gd name="T10" fmla="*/ 153 w 153"/>
                <a:gd name="T11" fmla="*/ 0 h 746"/>
                <a:gd name="T12" fmla="*/ 0 w 153"/>
                <a:gd name="T13" fmla="*/ 0 h 746"/>
              </a:gdLst>
              <a:ahLst/>
              <a:cxnLst>
                <a:cxn ang="0">
                  <a:pos x="T0" y="T1"/>
                </a:cxn>
                <a:cxn ang="0">
                  <a:pos x="T2" y="T3"/>
                </a:cxn>
                <a:cxn ang="0">
                  <a:pos x="T4" y="T5"/>
                </a:cxn>
                <a:cxn ang="0">
                  <a:pos x="T6" y="T7"/>
                </a:cxn>
                <a:cxn ang="0">
                  <a:pos x="T8" y="T9"/>
                </a:cxn>
                <a:cxn ang="0">
                  <a:pos x="T10" y="T11"/>
                </a:cxn>
                <a:cxn ang="0">
                  <a:pos x="T12" y="T13"/>
                </a:cxn>
              </a:cxnLst>
              <a:rect l="0" t="0" r="r" b="b"/>
              <a:pathLst>
                <a:path w="153" h="746">
                  <a:moveTo>
                    <a:pt x="0" y="0"/>
                  </a:moveTo>
                  <a:lnTo>
                    <a:pt x="0" y="147"/>
                  </a:lnTo>
                  <a:lnTo>
                    <a:pt x="0" y="746"/>
                  </a:lnTo>
                  <a:lnTo>
                    <a:pt x="153" y="746"/>
                  </a:lnTo>
                  <a:lnTo>
                    <a:pt x="153" y="87"/>
                  </a:lnTo>
                  <a:lnTo>
                    <a:pt x="153" y="0"/>
                  </a:lnTo>
                  <a:lnTo>
                    <a:pt x="0" y="0"/>
                  </a:lnTo>
                  <a:close/>
                </a:path>
              </a:pathLst>
            </a:custGeom>
            <a:solidFill>
              <a:srgbClr val="DC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77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20" name="Freeform 21"/>
            <p:cNvSpPr>
              <a:spLocks/>
            </p:cNvSpPr>
            <p:nvPr/>
          </p:nvSpPr>
          <p:spPr bwMode="auto">
            <a:xfrm>
              <a:off x="10182041" y="6215100"/>
              <a:ext cx="242888" cy="546387"/>
            </a:xfrm>
            <a:custGeom>
              <a:avLst/>
              <a:gdLst>
                <a:gd name="T0" fmla="*/ 0 w 153"/>
                <a:gd name="T1" fmla="*/ 0 h 371"/>
                <a:gd name="T2" fmla="*/ 0 w 153"/>
                <a:gd name="T3" fmla="*/ 206 h 371"/>
                <a:gd name="T4" fmla="*/ 0 w 153"/>
                <a:gd name="T5" fmla="*/ 371 h 371"/>
                <a:gd name="T6" fmla="*/ 153 w 153"/>
                <a:gd name="T7" fmla="*/ 371 h 371"/>
                <a:gd name="T8" fmla="*/ 153 w 153"/>
                <a:gd name="T9" fmla="*/ 146 h 371"/>
                <a:gd name="T10" fmla="*/ 153 w 153"/>
                <a:gd name="T11" fmla="*/ 0 h 371"/>
                <a:gd name="T12" fmla="*/ 0 w 153"/>
                <a:gd name="T13" fmla="*/ 0 h 371"/>
              </a:gdLst>
              <a:ahLst/>
              <a:cxnLst>
                <a:cxn ang="0">
                  <a:pos x="T0" y="T1"/>
                </a:cxn>
                <a:cxn ang="0">
                  <a:pos x="T2" y="T3"/>
                </a:cxn>
                <a:cxn ang="0">
                  <a:pos x="T4" y="T5"/>
                </a:cxn>
                <a:cxn ang="0">
                  <a:pos x="T6" y="T7"/>
                </a:cxn>
                <a:cxn ang="0">
                  <a:pos x="T8" y="T9"/>
                </a:cxn>
                <a:cxn ang="0">
                  <a:pos x="T10" y="T11"/>
                </a:cxn>
                <a:cxn ang="0">
                  <a:pos x="T12" y="T13"/>
                </a:cxn>
              </a:cxnLst>
              <a:rect l="0" t="0" r="r" b="b"/>
              <a:pathLst>
                <a:path w="153" h="371">
                  <a:moveTo>
                    <a:pt x="0" y="0"/>
                  </a:moveTo>
                  <a:lnTo>
                    <a:pt x="0" y="206"/>
                  </a:lnTo>
                  <a:lnTo>
                    <a:pt x="0" y="371"/>
                  </a:lnTo>
                  <a:lnTo>
                    <a:pt x="153" y="371"/>
                  </a:lnTo>
                  <a:lnTo>
                    <a:pt x="153" y="146"/>
                  </a:lnTo>
                  <a:lnTo>
                    <a:pt x="153" y="0"/>
                  </a:lnTo>
                  <a:lnTo>
                    <a:pt x="0"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77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21" name="Freeform 22"/>
            <p:cNvSpPr>
              <a:spLocks/>
            </p:cNvSpPr>
            <p:nvPr/>
          </p:nvSpPr>
          <p:spPr bwMode="auto">
            <a:xfrm>
              <a:off x="10474141" y="5207326"/>
              <a:ext cx="242888" cy="1554162"/>
            </a:xfrm>
            <a:custGeom>
              <a:avLst/>
              <a:gdLst>
                <a:gd name="T0" fmla="*/ 0 w 153"/>
                <a:gd name="T1" fmla="*/ 0 h 979"/>
                <a:gd name="T2" fmla="*/ 0 w 153"/>
                <a:gd name="T3" fmla="*/ 742 h 979"/>
                <a:gd name="T4" fmla="*/ 0 w 153"/>
                <a:gd name="T5" fmla="*/ 979 h 979"/>
                <a:gd name="T6" fmla="*/ 153 w 153"/>
                <a:gd name="T7" fmla="*/ 979 h 979"/>
                <a:gd name="T8" fmla="*/ 153 w 153"/>
                <a:gd name="T9" fmla="*/ 682 h 979"/>
                <a:gd name="T10" fmla="*/ 153 w 153"/>
                <a:gd name="T11" fmla="*/ 0 h 979"/>
                <a:gd name="T12" fmla="*/ 0 w 153"/>
                <a:gd name="T13" fmla="*/ 0 h 979"/>
              </a:gdLst>
              <a:ahLst/>
              <a:cxnLst>
                <a:cxn ang="0">
                  <a:pos x="T0" y="T1"/>
                </a:cxn>
                <a:cxn ang="0">
                  <a:pos x="T2" y="T3"/>
                </a:cxn>
                <a:cxn ang="0">
                  <a:pos x="T4" y="T5"/>
                </a:cxn>
                <a:cxn ang="0">
                  <a:pos x="T6" y="T7"/>
                </a:cxn>
                <a:cxn ang="0">
                  <a:pos x="T8" y="T9"/>
                </a:cxn>
                <a:cxn ang="0">
                  <a:pos x="T10" y="T11"/>
                </a:cxn>
                <a:cxn ang="0">
                  <a:pos x="T12" y="T13"/>
                </a:cxn>
              </a:cxnLst>
              <a:rect l="0" t="0" r="r" b="b"/>
              <a:pathLst>
                <a:path w="153" h="979">
                  <a:moveTo>
                    <a:pt x="0" y="0"/>
                  </a:moveTo>
                  <a:lnTo>
                    <a:pt x="0" y="742"/>
                  </a:lnTo>
                  <a:lnTo>
                    <a:pt x="0" y="979"/>
                  </a:lnTo>
                  <a:lnTo>
                    <a:pt x="153" y="979"/>
                  </a:lnTo>
                  <a:lnTo>
                    <a:pt x="153" y="682"/>
                  </a:lnTo>
                  <a:lnTo>
                    <a:pt x="153" y="0"/>
                  </a:lnTo>
                  <a:lnTo>
                    <a:pt x="0" y="0"/>
                  </a:lnTo>
                  <a:close/>
                </a:path>
              </a:pathLst>
            </a:custGeom>
            <a:solidFill>
              <a:srgbClr val="DC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77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22" name="Rectangle 23"/>
            <p:cNvSpPr>
              <a:spLocks noChangeArrowheads="1"/>
            </p:cNvSpPr>
            <p:nvPr/>
          </p:nvSpPr>
          <p:spPr bwMode="auto">
            <a:xfrm>
              <a:off x="7106349" y="6384925"/>
              <a:ext cx="493713" cy="171450"/>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77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23" name="Rectangle 24"/>
            <p:cNvSpPr>
              <a:spLocks noChangeArrowheads="1"/>
            </p:cNvSpPr>
            <p:nvPr/>
          </p:nvSpPr>
          <p:spPr bwMode="auto">
            <a:xfrm>
              <a:off x="7106349" y="6556375"/>
              <a:ext cx="493713" cy="43815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77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24" name="Rectangle 25"/>
            <p:cNvSpPr>
              <a:spLocks noChangeArrowheads="1"/>
            </p:cNvSpPr>
            <p:nvPr/>
          </p:nvSpPr>
          <p:spPr bwMode="auto">
            <a:xfrm>
              <a:off x="7685787" y="5645150"/>
              <a:ext cx="493713" cy="490537"/>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77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25" name="Rectangle 26"/>
            <p:cNvSpPr>
              <a:spLocks noChangeArrowheads="1"/>
            </p:cNvSpPr>
            <p:nvPr/>
          </p:nvSpPr>
          <p:spPr bwMode="auto">
            <a:xfrm>
              <a:off x="7685787" y="6135687"/>
              <a:ext cx="493713" cy="858837"/>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77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26" name="Rectangle 27"/>
            <p:cNvSpPr>
              <a:spLocks noChangeArrowheads="1"/>
            </p:cNvSpPr>
            <p:nvPr/>
          </p:nvSpPr>
          <p:spPr bwMode="auto">
            <a:xfrm>
              <a:off x="6477699" y="6283325"/>
              <a:ext cx="493713" cy="493712"/>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77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27" name="Rectangle 28"/>
            <p:cNvSpPr>
              <a:spLocks noChangeArrowheads="1"/>
            </p:cNvSpPr>
            <p:nvPr/>
          </p:nvSpPr>
          <p:spPr bwMode="auto">
            <a:xfrm>
              <a:off x="6477699" y="6777037"/>
              <a:ext cx="493713" cy="217487"/>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77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28" name="Freeform 15"/>
            <p:cNvSpPr>
              <a:spLocks/>
            </p:cNvSpPr>
            <p:nvPr/>
          </p:nvSpPr>
          <p:spPr bwMode="auto">
            <a:xfrm>
              <a:off x="9634537" y="6364940"/>
              <a:ext cx="2792413" cy="627062"/>
            </a:xfrm>
            <a:custGeom>
              <a:avLst/>
              <a:gdLst>
                <a:gd name="T0" fmla="*/ 1210 w 1547"/>
                <a:gd name="T1" fmla="*/ 103 h 333"/>
                <a:gd name="T2" fmla="*/ 956 w 1547"/>
                <a:gd name="T3" fmla="*/ 28 h 333"/>
                <a:gd name="T4" fmla="*/ 825 w 1547"/>
                <a:gd name="T5" fmla="*/ 14 h 333"/>
                <a:gd name="T6" fmla="*/ 0 w 1547"/>
                <a:gd name="T7" fmla="*/ 333 h 333"/>
                <a:gd name="T8" fmla="*/ 547 w 1547"/>
                <a:gd name="T9" fmla="*/ 333 h 333"/>
                <a:gd name="T10" fmla="*/ 1547 w 1547"/>
                <a:gd name="T11" fmla="*/ 333 h 333"/>
                <a:gd name="T12" fmla="*/ 1210 w 1547"/>
                <a:gd name="T13" fmla="*/ 103 h 333"/>
              </a:gdLst>
              <a:ahLst/>
              <a:cxnLst>
                <a:cxn ang="0">
                  <a:pos x="T0" y="T1"/>
                </a:cxn>
                <a:cxn ang="0">
                  <a:pos x="T2" y="T3"/>
                </a:cxn>
                <a:cxn ang="0">
                  <a:pos x="T4" y="T5"/>
                </a:cxn>
                <a:cxn ang="0">
                  <a:pos x="T6" y="T7"/>
                </a:cxn>
                <a:cxn ang="0">
                  <a:pos x="T8" y="T9"/>
                </a:cxn>
                <a:cxn ang="0">
                  <a:pos x="T10" y="T11"/>
                </a:cxn>
                <a:cxn ang="0">
                  <a:pos x="T12" y="T13"/>
                </a:cxn>
              </a:cxnLst>
              <a:rect l="0" t="0" r="r" b="b"/>
              <a:pathLst>
                <a:path w="1547" h="333">
                  <a:moveTo>
                    <a:pt x="1210" y="103"/>
                  </a:moveTo>
                  <a:cubicBezTo>
                    <a:pt x="1128" y="67"/>
                    <a:pt x="1043" y="42"/>
                    <a:pt x="956" y="28"/>
                  </a:cubicBezTo>
                  <a:cubicBezTo>
                    <a:pt x="913" y="20"/>
                    <a:pt x="869" y="16"/>
                    <a:pt x="825" y="14"/>
                  </a:cubicBezTo>
                  <a:cubicBezTo>
                    <a:pt x="528" y="0"/>
                    <a:pt x="227" y="106"/>
                    <a:pt x="0" y="333"/>
                  </a:cubicBezTo>
                  <a:cubicBezTo>
                    <a:pt x="547" y="333"/>
                    <a:pt x="547" y="333"/>
                    <a:pt x="547" y="333"/>
                  </a:cubicBezTo>
                  <a:cubicBezTo>
                    <a:pt x="1547" y="333"/>
                    <a:pt x="1547" y="333"/>
                    <a:pt x="1547" y="333"/>
                  </a:cubicBezTo>
                  <a:cubicBezTo>
                    <a:pt x="1447" y="233"/>
                    <a:pt x="1332" y="156"/>
                    <a:pt x="1210" y="103"/>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77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29" name="Slide Number Placeholder 10"/>
            <p:cNvSpPr txBox="1">
              <a:spLocks/>
            </p:cNvSpPr>
            <p:nvPr/>
          </p:nvSpPr>
          <p:spPr>
            <a:xfrm>
              <a:off x="11585763" y="6700981"/>
              <a:ext cx="566736" cy="137162"/>
            </a:xfrm>
            <a:prstGeom prst="rect">
              <a:avLst/>
            </a:prstGeom>
          </p:spPr>
          <p:txBody>
            <a:bodyPr vert="horz" lIns="89630" tIns="0" rIns="0" bIns="0" rtlCol="0" anchor="ctr"/>
            <a:lstStyle>
              <a:defPPr>
                <a:defRPr lang="en-US"/>
              </a:defPPr>
              <a:lvl1pPr marL="0" algn="r" defTabSz="932316" rtl="0" eaLnBrk="1" latinLnBrk="0" hangingPunct="1">
                <a:defRPr lang="en-US" sz="898" b="0" kern="1200" smtClean="0">
                  <a:solidFill>
                    <a:schemeClr val="tx2"/>
                  </a:solidFill>
                  <a:latin typeface="+mn-lt"/>
                  <a:ea typeface="+mn-ea"/>
                  <a:cs typeface="+mn-cs"/>
                </a:defRPr>
              </a:lvl1pPr>
              <a:lvl2pPr marL="466155" algn="l" defTabSz="932316" rtl="0" eaLnBrk="1" latinLnBrk="0" hangingPunct="1">
                <a:defRPr sz="1836" kern="1200">
                  <a:solidFill>
                    <a:schemeClr val="tx1"/>
                  </a:solidFill>
                  <a:latin typeface="+mn-lt"/>
                  <a:ea typeface="+mn-ea"/>
                  <a:cs typeface="+mn-cs"/>
                </a:defRPr>
              </a:lvl2pPr>
              <a:lvl3pPr marL="932316" algn="l" defTabSz="932316" rtl="0" eaLnBrk="1" latinLnBrk="0" hangingPunct="1">
                <a:defRPr sz="1836" kern="1200">
                  <a:solidFill>
                    <a:schemeClr val="tx1"/>
                  </a:solidFill>
                  <a:latin typeface="+mn-lt"/>
                  <a:ea typeface="+mn-ea"/>
                  <a:cs typeface="+mn-cs"/>
                </a:defRPr>
              </a:lvl3pPr>
              <a:lvl4pPr marL="1398471" algn="l" defTabSz="932316" rtl="0" eaLnBrk="1" latinLnBrk="0" hangingPunct="1">
                <a:defRPr sz="1836" kern="1200">
                  <a:solidFill>
                    <a:schemeClr val="tx1"/>
                  </a:solidFill>
                  <a:latin typeface="+mn-lt"/>
                  <a:ea typeface="+mn-ea"/>
                  <a:cs typeface="+mn-cs"/>
                </a:defRPr>
              </a:lvl4pPr>
              <a:lvl5pPr marL="1864631" algn="l" defTabSz="932316" rtl="0" eaLnBrk="1" latinLnBrk="0" hangingPunct="1">
                <a:defRPr sz="1836" kern="1200">
                  <a:solidFill>
                    <a:schemeClr val="tx1"/>
                  </a:solidFill>
                  <a:latin typeface="+mn-lt"/>
                  <a:ea typeface="+mn-ea"/>
                  <a:cs typeface="+mn-cs"/>
                </a:defRPr>
              </a:lvl5pPr>
              <a:lvl6pPr marL="2330787" algn="l" defTabSz="932316" rtl="0" eaLnBrk="1" latinLnBrk="0" hangingPunct="1">
                <a:defRPr sz="1836" kern="1200">
                  <a:solidFill>
                    <a:schemeClr val="tx1"/>
                  </a:solidFill>
                  <a:latin typeface="+mn-lt"/>
                  <a:ea typeface="+mn-ea"/>
                  <a:cs typeface="+mn-cs"/>
                </a:defRPr>
              </a:lvl6pPr>
              <a:lvl7pPr marL="2796947" algn="l" defTabSz="932316" rtl="0" eaLnBrk="1" latinLnBrk="0" hangingPunct="1">
                <a:defRPr sz="1836" kern="1200">
                  <a:solidFill>
                    <a:schemeClr val="tx1"/>
                  </a:solidFill>
                  <a:latin typeface="+mn-lt"/>
                  <a:ea typeface="+mn-ea"/>
                  <a:cs typeface="+mn-cs"/>
                </a:defRPr>
              </a:lvl7pPr>
              <a:lvl8pPr marL="3263102" algn="l" defTabSz="932316" rtl="0" eaLnBrk="1" latinLnBrk="0" hangingPunct="1">
                <a:defRPr sz="1836" kern="1200">
                  <a:solidFill>
                    <a:schemeClr val="tx1"/>
                  </a:solidFill>
                  <a:latin typeface="+mn-lt"/>
                  <a:ea typeface="+mn-ea"/>
                  <a:cs typeface="+mn-cs"/>
                </a:defRPr>
              </a:lvl8pPr>
              <a:lvl9pPr marL="3729258" algn="l" defTabSz="932316" rtl="0" eaLnBrk="1" latinLnBrk="0" hangingPunct="1">
                <a:defRPr sz="1836" kern="1200">
                  <a:solidFill>
                    <a:schemeClr val="tx1"/>
                  </a:solidFill>
                  <a:latin typeface="+mn-lt"/>
                  <a:ea typeface="+mn-ea"/>
                  <a:cs typeface="+mn-cs"/>
                </a:defRPr>
              </a:lvl9pPr>
            </a:lstStyle>
            <a:p>
              <a:pPr marL="0" marR="0" lvl="0" indent="0" algn="r" defTabSz="914347" rtl="0" eaLnBrk="1" fontAlgn="auto" latinLnBrk="0" hangingPunct="1">
                <a:lnSpc>
                  <a:spcPct val="100000"/>
                </a:lnSpc>
                <a:spcBef>
                  <a:spcPts val="0"/>
                </a:spcBef>
                <a:spcAft>
                  <a:spcPts val="0"/>
                </a:spcAft>
                <a:buClrTx/>
                <a:buSzTx/>
                <a:buFontTx/>
                <a:buNone/>
                <a:tabLst/>
                <a:defRPr/>
              </a:pPr>
              <a:endParaRPr kumimoji="0" lang="en-US" sz="880" b="0" i="0" u="none" strike="noStrike" kern="1200" cap="none" spc="0" normalizeH="0" baseline="0" noProof="0" dirty="0">
                <a:ln>
                  <a:noFill/>
                </a:ln>
                <a:solidFill>
                  <a:srgbClr val="505050"/>
                </a:solidFill>
                <a:effectLst/>
                <a:uLnTx/>
                <a:uFillTx/>
                <a:latin typeface="Segoe UI"/>
                <a:ea typeface="+mn-ea"/>
                <a:cs typeface="+mn-cs"/>
              </a:endParaRPr>
            </a:p>
          </p:txBody>
        </p:sp>
      </p:grpSp>
      <p:sp>
        <p:nvSpPr>
          <p:cNvPr id="30" name="Rectangle 29"/>
          <p:cNvSpPr/>
          <p:nvPr/>
        </p:nvSpPr>
        <p:spPr bwMode="auto">
          <a:xfrm>
            <a:off x="8447390" y="1683186"/>
            <a:ext cx="2688891" cy="2688892"/>
          </a:xfrm>
          <a:prstGeom prst="rect">
            <a:avLst/>
          </a:prstGeom>
          <a:solidFill>
            <a:srgbClr val="34103D"/>
          </a:solidFill>
          <a:ln w="10795" cap="flat" cmpd="sng" algn="ctr">
            <a:noFill/>
            <a:prstDash val="solid"/>
            <a:headEnd type="none" w="med" len="med"/>
            <a:tailEnd type="none" w="med" len="med"/>
          </a:ln>
          <a:effectLst/>
        </p:spPr>
        <p:txBody>
          <a:bodyPr vert="horz" wrap="square" lIns="179259" tIns="179259" rIns="0" bIns="45713" numCol="1" rtlCol="0" anchor="t" anchorCtr="0" compatLnSpc="1">
            <a:prstTxWarp prst="textNoShape">
              <a:avLst/>
            </a:prstTxWarp>
          </a:bodyPr>
          <a:lstStyle/>
          <a:p>
            <a:pPr marL="0" marR="0" lvl="0" indent="0" algn="l" defTabSz="914347" rtl="0" eaLnBrk="1" fontAlgn="auto" latinLnBrk="0" hangingPunct="1">
              <a:lnSpc>
                <a:spcPct val="100000"/>
              </a:lnSpc>
              <a:spcBef>
                <a:spcPts val="0"/>
              </a:spcBef>
              <a:spcAft>
                <a:spcPts val="0"/>
              </a:spcAft>
              <a:buClrTx/>
              <a:buSzTx/>
              <a:buFontTx/>
              <a:buNone/>
              <a:tabLst/>
              <a:defRPr/>
            </a:pPr>
            <a:r>
              <a:rPr kumimoji="0" lang="en-US" sz="3100" b="0" i="0" u="none" strike="noStrike" kern="1200" cap="none" spc="0" normalizeH="0" baseline="0" noProof="0" dirty="0">
                <a:ln>
                  <a:noFill/>
                </a:ln>
                <a:solidFill>
                  <a:prstClr val="white"/>
                </a:solidFill>
                <a:effectLst/>
                <a:uLnTx/>
                <a:uFillTx/>
                <a:latin typeface="Segoe UI Light"/>
                <a:ea typeface="+mn-ea"/>
                <a:cs typeface="+mn-cs"/>
              </a:rPr>
              <a:t>Redefine customer service</a:t>
            </a:r>
          </a:p>
        </p:txBody>
      </p:sp>
      <p:sp>
        <p:nvSpPr>
          <p:cNvPr id="31" name="Rectangle 30"/>
          <p:cNvSpPr/>
          <p:nvPr/>
        </p:nvSpPr>
        <p:spPr bwMode="auto">
          <a:xfrm>
            <a:off x="5768763" y="1683186"/>
            <a:ext cx="2688891" cy="2688892"/>
          </a:xfrm>
          <a:prstGeom prst="rect">
            <a:avLst/>
          </a:prstGeom>
          <a:solidFill>
            <a:srgbClr val="4E195C"/>
          </a:solidFill>
          <a:ln w="10795" cap="flat" cmpd="sng" algn="ctr">
            <a:noFill/>
            <a:prstDash val="solid"/>
            <a:headEnd type="none" w="med" len="med"/>
            <a:tailEnd type="none" w="med" len="med"/>
          </a:ln>
          <a:effectLst/>
        </p:spPr>
        <p:txBody>
          <a:bodyPr vert="horz" wrap="square" lIns="179259" tIns="179259" rIns="0" bIns="45713" numCol="1" rtlCol="0" anchor="t" anchorCtr="0" compatLnSpc="1">
            <a:prstTxWarp prst="textNoShape">
              <a:avLst/>
            </a:prstTxWarp>
          </a:bodyPr>
          <a:lstStyle/>
          <a:p>
            <a:pPr marL="0" marR="0" lvl="0" indent="0" algn="l" defTabSz="914347" rtl="0" eaLnBrk="1" fontAlgn="auto" latinLnBrk="0" hangingPunct="1">
              <a:lnSpc>
                <a:spcPct val="100000"/>
              </a:lnSpc>
              <a:spcBef>
                <a:spcPts val="0"/>
              </a:spcBef>
              <a:spcAft>
                <a:spcPts val="0"/>
              </a:spcAft>
              <a:buClrTx/>
              <a:buSzTx/>
              <a:buFontTx/>
              <a:buNone/>
              <a:tabLst/>
              <a:defRPr/>
            </a:pPr>
            <a:r>
              <a:rPr kumimoji="0" lang="en-US" sz="3100" b="0" i="0" u="none" strike="noStrike" kern="0" cap="none" spc="0" normalizeH="0" baseline="0" noProof="0" dirty="0">
                <a:ln>
                  <a:noFill/>
                </a:ln>
                <a:solidFill>
                  <a:prstClr val="white"/>
                </a:solidFill>
                <a:effectLst/>
                <a:uLnTx/>
                <a:uFillTx/>
                <a:latin typeface="Segoe UI Light"/>
                <a:ea typeface="+mn-ea"/>
                <a:cs typeface="+mn-cs"/>
              </a:rPr>
              <a:t>Open new business opportunities</a:t>
            </a:r>
          </a:p>
        </p:txBody>
      </p:sp>
      <p:sp>
        <p:nvSpPr>
          <p:cNvPr id="32" name="Rectangle 31"/>
          <p:cNvSpPr/>
          <p:nvPr/>
        </p:nvSpPr>
        <p:spPr bwMode="auto">
          <a:xfrm>
            <a:off x="3088398" y="1683186"/>
            <a:ext cx="2688891" cy="2688892"/>
          </a:xfrm>
          <a:prstGeom prst="rect">
            <a:avLst/>
          </a:prstGeom>
          <a:solidFill>
            <a:srgbClr val="68217A"/>
          </a:solidFill>
          <a:ln w="10795" cap="flat" cmpd="sng" algn="ctr">
            <a:noFill/>
            <a:prstDash val="solid"/>
            <a:headEnd type="none" w="med" len="med"/>
            <a:tailEnd type="none" w="med" len="med"/>
          </a:ln>
          <a:effectLst/>
        </p:spPr>
        <p:txBody>
          <a:bodyPr vert="horz" wrap="square" lIns="179259" tIns="179259" rIns="0" bIns="45713" numCol="1" rtlCol="0" anchor="t" anchorCtr="0" compatLnSpc="1">
            <a:prstTxWarp prst="textNoShape">
              <a:avLst/>
            </a:prstTxWarp>
          </a:bodyPr>
          <a:lstStyle/>
          <a:p>
            <a:pPr marL="0" marR="0" lvl="0" indent="0" algn="l" defTabSz="914347" rtl="0" eaLnBrk="1" fontAlgn="auto" latinLnBrk="0" hangingPunct="1">
              <a:lnSpc>
                <a:spcPct val="100000"/>
              </a:lnSpc>
              <a:spcBef>
                <a:spcPts val="0"/>
              </a:spcBef>
              <a:spcAft>
                <a:spcPts val="0"/>
              </a:spcAft>
              <a:buClrTx/>
              <a:buSzTx/>
              <a:buFontTx/>
              <a:buNone/>
              <a:tabLst/>
              <a:defRPr/>
            </a:pPr>
            <a:r>
              <a:rPr kumimoji="0" lang="en-US" sz="3100" b="0" i="0" u="none" strike="noStrike" kern="0" cap="none" spc="0" normalizeH="0" baseline="0" noProof="0" dirty="0">
                <a:ln>
                  <a:noFill/>
                </a:ln>
                <a:solidFill>
                  <a:prstClr val="white"/>
                </a:solidFill>
                <a:effectLst/>
                <a:uLnTx/>
                <a:uFillTx/>
                <a:latin typeface="Segoe UI Light"/>
                <a:ea typeface="+mn-ea"/>
                <a:cs typeface="+mn-cs"/>
              </a:rPr>
              <a:t>Build competitive edge</a:t>
            </a:r>
          </a:p>
        </p:txBody>
      </p:sp>
      <p:sp>
        <p:nvSpPr>
          <p:cNvPr id="33" name="Rectangle 32"/>
          <p:cNvSpPr/>
          <p:nvPr/>
        </p:nvSpPr>
        <p:spPr bwMode="auto">
          <a:xfrm>
            <a:off x="416311" y="1683186"/>
            <a:ext cx="2688891" cy="2688892"/>
          </a:xfrm>
          <a:prstGeom prst="rect">
            <a:avLst/>
          </a:prstGeom>
          <a:solidFill>
            <a:srgbClr val="B957D2"/>
          </a:solidFill>
          <a:ln w="10795" cap="flat" cmpd="sng" algn="ctr">
            <a:noFill/>
            <a:prstDash val="solid"/>
            <a:headEnd type="none" w="med" len="med"/>
            <a:tailEnd type="none" w="med" len="med"/>
          </a:ln>
          <a:effectLst/>
        </p:spPr>
        <p:txBody>
          <a:bodyPr vert="horz" wrap="square" lIns="179259" tIns="179259" rIns="0" bIns="45713" numCol="1" rtlCol="0" anchor="t" anchorCtr="0" compatLnSpc="1">
            <a:prstTxWarp prst="textNoShape">
              <a:avLst/>
            </a:prstTxWarp>
          </a:bodyPr>
          <a:lstStyle/>
          <a:p>
            <a:pPr marL="0" marR="0" lvl="0" indent="0" algn="l" defTabSz="914347" rtl="0" eaLnBrk="1" fontAlgn="auto" latinLnBrk="0" hangingPunct="1">
              <a:lnSpc>
                <a:spcPct val="100000"/>
              </a:lnSpc>
              <a:spcBef>
                <a:spcPts val="0"/>
              </a:spcBef>
              <a:spcAft>
                <a:spcPts val="0"/>
              </a:spcAft>
              <a:buClrTx/>
              <a:buSzTx/>
              <a:buFontTx/>
              <a:buNone/>
              <a:tabLst/>
              <a:defRPr/>
            </a:pPr>
            <a:r>
              <a:rPr kumimoji="0" lang="en-US" sz="3100" b="0" i="0" u="none" strike="noStrike" kern="0" cap="none" spc="0" normalizeH="0" baseline="0" noProof="0" dirty="0">
                <a:ln>
                  <a:noFill/>
                </a:ln>
                <a:solidFill>
                  <a:prstClr val="white"/>
                </a:solidFill>
                <a:effectLst/>
                <a:uLnTx/>
                <a:uFillTx/>
                <a:latin typeface="Segoe UI Light"/>
                <a:ea typeface="+mn-ea"/>
                <a:cs typeface="+mn-cs"/>
              </a:rPr>
              <a:t>Gain insight and agility</a:t>
            </a:r>
          </a:p>
        </p:txBody>
      </p:sp>
      <p:sp>
        <p:nvSpPr>
          <p:cNvPr id="3" name="Rectangle 2"/>
          <p:cNvSpPr/>
          <p:nvPr/>
        </p:nvSpPr>
        <p:spPr>
          <a:xfrm>
            <a:off x="864" y="1609250"/>
            <a:ext cx="415445" cy="291863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5694686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par>
                                <p:cTn id="8" presetID="63" presetClass="path" presetSubtype="0" accel="50000" decel="50000" fill="hold" grpId="1" nodeType="withEffect">
                                  <p:stCondLst>
                                    <p:cond delay="20"/>
                                  </p:stCondLst>
                                  <p:childTnLst>
                                    <p:animMotion origin="layout" path="M -0.05234 4.81481E-6 L -1.04167E-6 4.81481E-6 " pathEditMode="relative" rAng="0" ptsTypes="AA">
                                      <p:cBhvr>
                                        <p:cTn id="9" dur="750" fill="hold"/>
                                        <p:tgtEl>
                                          <p:spTgt spid="33"/>
                                        </p:tgtEl>
                                        <p:attrNameLst>
                                          <p:attrName>ppt_x</p:attrName>
                                          <p:attrName>ppt_y</p:attrName>
                                        </p:attrNameLst>
                                      </p:cBhvr>
                                      <p:rCtr x="2617" y="0"/>
                                    </p:animMotion>
                                  </p:childTnLst>
                                </p:cTn>
                              </p:par>
                            </p:childTnLst>
                          </p:cTn>
                        </p:par>
                        <p:par>
                          <p:cTn id="10" fill="hold">
                            <p:stCondLst>
                              <p:cond delay="770"/>
                            </p:stCondLst>
                            <p:childTnLst>
                              <p:par>
                                <p:cTn id="11" presetID="10" presetClass="entr" presetSubtype="0" fill="hold" grpId="0" nodeType="afterEffect">
                                  <p:stCondLst>
                                    <p:cond delay="0"/>
                                  </p:stCondLst>
                                  <p:childTnLst>
                                    <p:set>
                                      <p:cBhvr>
                                        <p:cTn id="12" dur="1" fill="hold">
                                          <p:stCondLst>
                                            <p:cond delay="0"/>
                                          </p:stCondLst>
                                        </p:cTn>
                                        <p:tgtEl>
                                          <p:spTgt spid="32"/>
                                        </p:tgtEl>
                                        <p:attrNameLst>
                                          <p:attrName>style.visibility</p:attrName>
                                        </p:attrNameLst>
                                      </p:cBhvr>
                                      <p:to>
                                        <p:strVal val="visible"/>
                                      </p:to>
                                    </p:set>
                                    <p:animEffect transition="in" filter="fade">
                                      <p:cBhvr>
                                        <p:cTn id="13" dur="500"/>
                                        <p:tgtEl>
                                          <p:spTgt spid="32"/>
                                        </p:tgtEl>
                                      </p:cBhvr>
                                    </p:animEffect>
                                  </p:childTnLst>
                                </p:cTn>
                              </p:par>
                              <p:par>
                                <p:cTn id="14" presetID="63" presetClass="path" presetSubtype="0" accel="50000" decel="50000" fill="hold" grpId="1" nodeType="withEffect">
                                  <p:stCondLst>
                                    <p:cond delay="20"/>
                                  </p:stCondLst>
                                  <p:childTnLst>
                                    <p:animMotion origin="layout" path="M -0.05234 4.81481E-6 L -1.66667E-6 4.81481E-6 " pathEditMode="relative" rAng="0" ptsTypes="AA">
                                      <p:cBhvr>
                                        <p:cTn id="15" dur="750" fill="hold"/>
                                        <p:tgtEl>
                                          <p:spTgt spid="32"/>
                                        </p:tgtEl>
                                        <p:attrNameLst>
                                          <p:attrName>ppt_x</p:attrName>
                                          <p:attrName>ppt_y</p:attrName>
                                        </p:attrNameLst>
                                      </p:cBhvr>
                                      <p:rCtr x="2617" y="0"/>
                                    </p:animMotion>
                                  </p:childTnLst>
                                </p:cTn>
                              </p:par>
                            </p:childTnLst>
                          </p:cTn>
                        </p:par>
                        <p:par>
                          <p:cTn id="16" fill="hold">
                            <p:stCondLst>
                              <p:cond delay="1540"/>
                            </p:stCondLst>
                            <p:childTnLst>
                              <p:par>
                                <p:cTn id="17" presetID="10" presetClass="entr" presetSubtype="0" fill="hold" grpId="0" nodeType="afterEffect">
                                  <p:stCondLst>
                                    <p:cond delay="0"/>
                                  </p:stCondLst>
                                  <p:childTnLst>
                                    <p:set>
                                      <p:cBhvr>
                                        <p:cTn id="18" dur="1" fill="hold">
                                          <p:stCondLst>
                                            <p:cond delay="0"/>
                                          </p:stCondLst>
                                        </p:cTn>
                                        <p:tgtEl>
                                          <p:spTgt spid="31"/>
                                        </p:tgtEl>
                                        <p:attrNameLst>
                                          <p:attrName>style.visibility</p:attrName>
                                        </p:attrNameLst>
                                      </p:cBhvr>
                                      <p:to>
                                        <p:strVal val="visible"/>
                                      </p:to>
                                    </p:set>
                                    <p:animEffect transition="in" filter="fade">
                                      <p:cBhvr>
                                        <p:cTn id="19" dur="500"/>
                                        <p:tgtEl>
                                          <p:spTgt spid="31"/>
                                        </p:tgtEl>
                                      </p:cBhvr>
                                    </p:animEffect>
                                  </p:childTnLst>
                                </p:cTn>
                              </p:par>
                              <p:par>
                                <p:cTn id="20" presetID="63" presetClass="path" presetSubtype="0" accel="50000" decel="50000" fill="hold" grpId="1" nodeType="withEffect">
                                  <p:stCondLst>
                                    <p:cond delay="20"/>
                                  </p:stCondLst>
                                  <p:childTnLst>
                                    <p:animMotion origin="layout" path="M -0.05234 4.81481E-6 L -3.54167E-6 4.81481E-6 " pathEditMode="relative" rAng="0" ptsTypes="AA">
                                      <p:cBhvr>
                                        <p:cTn id="21" dur="750" fill="hold"/>
                                        <p:tgtEl>
                                          <p:spTgt spid="31"/>
                                        </p:tgtEl>
                                        <p:attrNameLst>
                                          <p:attrName>ppt_x</p:attrName>
                                          <p:attrName>ppt_y</p:attrName>
                                        </p:attrNameLst>
                                      </p:cBhvr>
                                      <p:rCtr x="2617" y="0"/>
                                    </p:animMotion>
                                  </p:childTnLst>
                                </p:cTn>
                              </p:par>
                            </p:childTnLst>
                          </p:cTn>
                        </p:par>
                        <p:par>
                          <p:cTn id="22" fill="hold">
                            <p:stCondLst>
                              <p:cond delay="2310"/>
                            </p:stCondLst>
                            <p:childTnLst>
                              <p:par>
                                <p:cTn id="23" presetID="10" presetClass="entr" presetSubtype="0" fill="hold" grpId="0" nodeType="afterEffect">
                                  <p:stCondLst>
                                    <p:cond delay="0"/>
                                  </p:stCondLst>
                                  <p:childTnLst>
                                    <p:set>
                                      <p:cBhvr>
                                        <p:cTn id="24" dur="1" fill="hold">
                                          <p:stCondLst>
                                            <p:cond delay="0"/>
                                          </p:stCondLst>
                                        </p:cTn>
                                        <p:tgtEl>
                                          <p:spTgt spid="30"/>
                                        </p:tgtEl>
                                        <p:attrNameLst>
                                          <p:attrName>style.visibility</p:attrName>
                                        </p:attrNameLst>
                                      </p:cBhvr>
                                      <p:to>
                                        <p:strVal val="visible"/>
                                      </p:to>
                                    </p:set>
                                    <p:animEffect transition="in" filter="fade">
                                      <p:cBhvr>
                                        <p:cTn id="25" dur="500"/>
                                        <p:tgtEl>
                                          <p:spTgt spid="30"/>
                                        </p:tgtEl>
                                      </p:cBhvr>
                                    </p:animEffect>
                                  </p:childTnLst>
                                </p:cTn>
                              </p:par>
                              <p:par>
                                <p:cTn id="26" presetID="63" presetClass="path" presetSubtype="0" accel="50000" decel="50000" fill="hold" grpId="1" nodeType="withEffect">
                                  <p:stCondLst>
                                    <p:cond delay="20"/>
                                  </p:stCondLst>
                                  <p:childTnLst>
                                    <p:animMotion origin="layout" path="M -0.05234 4.81481E-6 L 5E-6 4.81481E-6 " pathEditMode="relative" rAng="0" ptsTypes="AA">
                                      <p:cBhvr>
                                        <p:cTn id="27" dur="750" fill="hold"/>
                                        <p:tgtEl>
                                          <p:spTgt spid="30"/>
                                        </p:tgtEl>
                                        <p:attrNameLst>
                                          <p:attrName>ppt_x</p:attrName>
                                          <p:attrName>ppt_y</p:attrName>
                                        </p:attrNameLst>
                                      </p:cBhvr>
                                      <p:rCtr x="261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0" grpId="1" animBg="1"/>
      <p:bldP spid="31" grpId="0" animBg="1"/>
      <p:bldP spid="31" grpId="1" animBg="1"/>
      <p:bldP spid="32" grpId="0" animBg="1"/>
      <p:bldP spid="32" grpId="1" animBg="1"/>
      <p:bldP spid="33" grpId="0" animBg="1"/>
      <p:bldP spid="33" grpId="1"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2" name="Group 81"/>
          <p:cNvGrpSpPr/>
          <p:nvPr/>
        </p:nvGrpSpPr>
        <p:grpSpPr>
          <a:xfrm>
            <a:off x="7409373" y="1407281"/>
            <a:ext cx="4053642" cy="4623584"/>
            <a:chOff x="8064839" y="1658523"/>
            <a:chExt cx="4136687" cy="4718304"/>
          </a:xfrm>
        </p:grpSpPr>
        <p:sp>
          <p:nvSpPr>
            <p:cNvPr id="41" name="Rectangle 40"/>
            <p:cNvSpPr/>
            <p:nvPr/>
          </p:nvSpPr>
          <p:spPr bwMode="auto">
            <a:xfrm>
              <a:off x="8071009" y="1658523"/>
              <a:ext cx="4130517" cy="4718304"/>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6" name="Freeform 165"/>
            <p:cNvSpPr>
              <a:spLocks/>
            </p:cNvSpPr>
            <p:nvPr/>
          </p:nvSpPr>
          <p:spPr bwMode="auto">
            <a:xfrm>
              <a:off x="8067924" y="3978069"/>
              <a:ext cx="4122708" cy="1798672"/>
            </a:xfrm>
            <a:custGeom>
              <a:avLst/>
              <a:gdLst>
                <a:gd name="connsiteX0" fmla="*/ 2761975 w 4122708"/>
                <a:gd name="connsiteY0" fmla="*/ 0 h 1798672"/>
                <a:gd name="connsiteX1" fmla="*/ 3139354 w 4122708"/>
                <a:gd name="connsiteY1" fmla="*/ 314492 h 1798672"/>
                <a:gd name="connsiteX2" fmla="*/ 3506866 w 4122708"/>
                <a:gd name="connsiteY2" fmla="*/ 678640 h 1798672"/>
                <a:gd name="connsiteX3" fmla="*/ 3556197 w 4122708"/>
                <a:gd name="connsiteY3" fmla="*/ 651053 h 1798672"/>
                <a:gd name="connsiteX4" fmla="*/ 3733787 w 4122708"/>
                <a:gd name="connsiteY4" fmla="*/ 284146 h 1798672"/>
                <a:gd name="connsiteX5" fmla="*/ 4069235 w 4122708"/>
                <a:gd name="connsiteY5" fmla="*/ 573810 h 1798672"/>
                <a:gd name="connsiteX6" fmla="*/ 4115502 w 4122708"/>
                <a:gd name="connsiteY6" fmla="*/ 642190 h 1798672"/>
                <a:gd name="connsiteX7" fmla="*/ 4122708 w 4122708"/>
                <a:gd name="connsiteY7" fmla="*/ 652840 h 1798672"/>
                <a:gd name="connsiteX8" fmla="*/ 4122708 w 4122708"/>
                <a:gd name="connsiteY8" fmla="*/ 1798672 h 1798672"/>
                <a:gd name="connsiteX9" fmla="*/ 0 w 4122708"/>
                <a:gd name="connsiteY9" fmla="*/ 1798672 h 1798672"/>
                <a:gd name="connsiteX10" fmla="*/ 0 w 4122708"/>
                <a:gd name="connsiteY10" fmla="*/ 1262034 h 1798672"/>
                <a:gd name="connsiteX11" fmla="*/ 48793 w 4122708"/>
                <a:gd name="connsiteY11" fmla="*/ 1213828 h 1798672"/>
                <a:gd name="connsiteX12" fmla="*/ 233783 w 4122708"/>
                <a:gd name="connsiteY12" fmla="*/ 1117273 h 1798672"/>
                <a:gd name="connsiteX13" fmla="*/ 366975 w 4122708"/>
                <a:gd name="connsiteY13" fmla="*/ 1117273 h 1798672"/>
                <a:gd name="connsiteX14" fmla="*/ 433571 w 4122708"/>
                <a:gd name="connsiteY14" fmla="*/ 1274519 h 1798672"/>
                <a:gd name="connsiteX15" fmla="*/ 655559 w 4122708"/>
                <a:gd name="connsiteY15" fmla="*/ 993132 h 1798672"/>
                <a:gd name="connsiteX16" fmla="*/ 845482 w 4122708"/>
                <a:gd name="connsiteY16" fmla="*/ 960028 h 1798672"/>
                <a:gd name="connsiteX17" fmla="*/ 1067469 w 4122708"/>
                <a:gd name="connsiteY17" fmla="*/ 1015202 h 1798672"/>
                <a:gd name="connsiteX18" fmla="*/ 1467047 w 4122708"/>
                <a:gd name="connsiteY18" fmla="*/ 411046 h 1798672"/>
                <a:gd name="connsiteX19" fmla="*/ 1772897 w 4122708"/>
                <a:gd name="connsiteY19" fmla="*/ 328285 h 1798672"/>
                <a:gd name="connsiteX20" fmla="*/ 2024482 w 4122708"/>
                <a:gd name="connsiteY20" fmla="*/ 526912 h 1798672"/>
                <a:gd name="connsiteX21" fmla="*/ 2483257 w 4122708"/>
                <a:gd name="connsiteY21" fmla="*/ 328285 h 1798672"/>
                <a:gd name="connsiteX22" fmla="*/ 2761975 w 4122708"/>
                <a:gd name="connsiteY22" fmla="*/ 0 h 1798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122708" h="1798672">
                  <a:moveTo>
                    <a:pt x="2761975" y="0"/>
                  </a:moveTo>
                  <a:cubicBezTo>
                    <a:pt x="2761975" y="0"/>
                    <a:pt x="2761975" y="0"/>
                    <a:pt x="3139354" y="314492"/>
                  </a:cubicBezTo>
                  <a:cubicBezTo>
                    <a:pt x="3139354" y="314492"/>
                    <a:pt x="3139354" y="314492"/>
                    <a:pt x="3506866" y="678640"/>
                  </a:cubicBezTo>
                  <a:cubicBezTo>
                    <a:pt x="3506866" y="678640"/>
                    <a:pt x="3506866" y="678640"/>
                    <a:pt x="3556197" y="651053"/>
                  </a:cubicBezTo>
                  <a:cubicBezTo>
                    <a:pt x="3556197" y="651053"/>
                    <a:pt x="3556197" y="651053"/>
                    <a:pt x="3733787" y="284146"/>
                  </a:cubicBezTo>
                  <a:cubicBezTo>
                    <a:pt x="3733787" y="284146"/>
                    <a:pt x="3733787" y="284146"/>
                    <a:pt x="4069235" y="573810"/>
                  </a:cubicBezTo>
                  <a:cubicBezTo>
                    <a:pt x="4069235" y="573810"/>
                    <a:pt x="4069235" y="573810"/>
                    <a:pt x="4115502" y="642190"/>
                  </a:cubicBezTo>
                  <a:lnTo>
                    <a:pt x="4122708" y="652840"/>
                  </a:lnTo>
                  <a:lnTo>
                    <a:pt x="4122708" y="1798672"/>
                  </a:lnTo>
                  <a:lnTo>
                    <a:pt x="0" y="1798672"/>
                  </a:lnTo>
                  <a:lnTo>
                    <a:pt x="0" y="1262034"/>
                  </a:lnTo>
                  <a:lnTo>
                    <a:pt x="48793" y="1213828"/>
                  </a:lnTo>
                  <a:cubicBezTo>
                    <a:pt x="154854" y="1158654"/>
                    <a:pt x="233783" y="1117273"/>
                    <a:pt x="233783" y="1117273"/>
                  </a:cubicBezTo>
                  <a:cubicBezTo>
                    <a:pt x="233783" y="1117273"/>
                    <a:pt x="233783" y="1117273"/>
                    <a:pt x="366975" y="1117273"/>
                  </a:cubicBezTo>
                  <a:cubicBezTo>
                    <a:pt x="366975" y="1117273"/>
                    <a:pt x="366975" y="1117273"/>
                    <a:pt x="433571" y="1274519"/>
                  </a:cubicBezTo>
                  <a:cubicBezTo>
                    <a:pt x="433571" y="1274519"/>
                    <a:pt x="433571" y="1274519"/>
                    <a:pt x="655559" y="993132"/>
                  </a:cubicBezTo>
                  <a:cubicBezTo>
                    <a:pt x="655559" y="993132"/>
                    <a:pt x="655559" y="993132"/>
                    <a:pt x="845482" y="960028"/>
                  </a:cubicBezTo>
                  <a:cubicBezTo>
                    <a:pt x="845482" y="960028"/>
                    <a:pt x="845482" y="960028"/>
                    <a:pt x="1067469" y="1015202"/>
                  </a:cubicBezTo>
                  <a:cubicBezTo>
                    <a:pt x="1067469" y="1015202"/>
                    <a:pt x="1067469" y="1015202"/>
                    <a:pt x="1467047" y="411046"/>
                  </a:cubicBezTo>
                  <a:cubicBezTo>
                    <a:pt x="1467047" y="411046"/>
                    <a:pt x="1467047" y="411046"/>
                    <a:pt x="1772897" y="328285"/>
                  </a:cubicBezTo>
                  <a:cubicBezTo>
                    <a:pt x="1772897" y="328285"/>
                    <a:pt x="1772897" y="328285"/>
                    <a:pt x="2024482" y="526912"/>
                  </a:cubicBezTo>
                  <a:cubicBezTo>
                    <a:pt x="2024482" y="526912"/>
                    <a:pt x="2024482" y="526912"/>
                    <a:pt x="2483257" y="328285"/>
                  </a:cubicBezTo>
                  <a:cubicBezTo>
                    <a:pt x="2483257" y="328285"/>
                    <a:pt x="2483257" y="328285"/>
                    <a:pt x="2761975" y="0"/>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noAutofit/>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prstClr val="black"/>
                </a:solidFill>
                <a:effectLst/>
                <a:uLnTx/>
                <a:uFillTx/>
                <a:latin typeface="Segoe UI"/>
                <a:ea typeface="+mn-ea"/>
                <a:cs typeface="+mn-cs"/>
              </a:endParaRPr>
            </a:p>
          </p:txBody>
        </p:sp>
        <p:sp>
          <p:nvSpPr>
            <p:cNvPr id="163" name="Freeform 6"/>
            <p:cNvSpPr>
              <a:spLocks/>
            </p:cNvSpPr>
            <p:nvPr/>
          </p:nvSpPr>
          <p:spPr bwMode="auto">
            <a:xfrm>
              <a:off x="10840306" y="4624309"/>
              <a:ext cx="793765" cy="822599"/>
            </a:xfrm>
            <a:custGeom>
              <a:avLst/>
              <a:gdLst>
                <a:gd name="T0" fmla="*/ 298 w 323"/>
                <a:gd name="T1" fmla="*/ 10 h 227"/>
                <a:gd name="T2" fmla="*/ 140 w 323"/>
                <a:gd name="T3" fmla="*/ 169 h 227"/>
                <a:gd name="T4" fmla="*/ 254 w 323"/>
                <a:gd name="T5" fmla="*/ 227 h 227"/>
                <a:gd name="T6" fmla="*/ 247 w 323"/>
                <a:gd name="T7" fmla="*/ 200 h 227"/>
                <a:gd name="T8" fmla="*/ 318 w 323"/>
                <a:gd name="T9" fmla="*/ 0 h 227"/>
                <a:gd name="T10" fmla="*/ 298 w 323"/>
                <a:gd name="T11" fmla="*/ 10 h 227"/>
                <a:gd name="connsiteX0" fmla="*/ 6196 w 6897"/>
                <a:gd name="connsiteY0" fmla="*/ 354 h 9913"/>
                <a:gd name="connsiteX1" fmla="*/ 1304 w 6897"/>
                <a:gd name="connsiteY1" fmla="*/ 7358 h 9913"/>
                <a:gd name="connsiteX2" fmla="*/ 4834 w 6897"/>
                <a:gd name="connsiteY2" fmla="*/ 9913 h 9913"/>
                <a:gd name="connsiteX3" fmla="*/ 4617 w 6897"/>
                <a:gd name="connsiteY3" fmla="*/ 8724 h 9913"/>
                <a:gd name="connsiteX4" fmla="*/ 6890 w 6897"/>
                <a:gd name="connsiteY4" fmla="*/ 0 h 9913"/>
                <a:gd name="connsiteX5" fmla="*/ 6196 w 6897"/>
                <a:gd name="connsiteY5" fmla="*/ 354 h 9913"/>
                <a:gd name="connsiteX0" fmla="*/ 7450 w 8129"/>
                <a:gd name="connsiteY0" fmla="*/ 816 h 10000"/>
                <a:gd name="connsiteX1" fmla="*/ 20 w 8129"/>
                <a:gd name="connsiteY1" fmla="*/ 7423 h 10000"/>
                <a:gd name="connsiteX2" fmla="*/ 5138 w 8129"/>
                <a:gd name="connsiteY2" fmla="*/ 10000 h 10000"/>
                <a:gd name="connsiteX3" fmla="*/ 4823 w 8129"/>
                <a:gd name="connsiteY3" fmla="*/ 8801 h 10000"/>
                <a:gd name="connsiteX4" fmla="*/ 8119 w 8129"/>
                <a:gd name="connsiteY4" fmla="*/ 0 h 10000"/>
                <a:gd name="connsiteX5" fmla="*/ 7450 w 8129"/>
                <a:gd name="connsiteY5" fmla="*/ 816 h 10000"/>
                <a:gd name="connsiteX0" fmla="*/ 8905 w 9995"/>
                <a:gd name="connsiteY0" fmla="*/ 500 h 10000"/>
                <a:gd name="connsiteX1" fmla="*/ 20 w 9995"/>
                <a:gd name="connsiteY1" fmla="*/ 7423 h 10000"/>
                <a:gd name="connsiteX2" fmla="*/ 6316 w 9995"/>
                <a:gd name="connsiteY2" fmla="*/ 10000 h 10000"/>
                <a:gd name="connsiteX3" fmla="*/ 5928 w 9995"/>
                <a:gd name="connsiteY3" fmla="*/ 8801 h 10000"/>
                <a:gd name="connsiteX4" fmla="*/ 9983 w 9995"/>
                <a:gd name="connsiteY4" fmla="*/ 0 h 10000"/>
                <a:gd name="connsiteX5" fmla="*/ 8905 w 9995"/>
                <a:gd name="connsiteY5" fmla="*/ 500 h 10000"/>
                <a:gd name="connsiteX0" fmla="*/ 8909 w 9714"/>
                <a:gd name="connsiteY0" fmla="*/ 385 h 9885"/>
                <a:gd name="connsiteX1" fmla="*/ 20 w 9714"/>
                <a:gd name="connsiteY1" fmla="*/ 7308 h 9885"/>
                <a:gd name="connsiteX2" fmla="*/ 6319 w 9714"/>
                <a:gd name="connsiteY2" fmla="*/ 9885 h 9885"/>
                <a:gd name="connsiteX3" fmla="*/ 5931 w 9714"/>
                <a:gd name="connsiteY3" fmla="*/ 8686 h 9885"/>
                <a:gd name="connsiteX4" fmla="*/ 9701 w 9714"/>
                <a:gd name="connsiteY4" fmla="*/ 0 h 9885"/>
                <a:gd name="connsiteX5" fmla="*/ 8909 w 9714"/>
                <a:gd name="connsiteY5" fmla="*/ 385 h 9885"/>
                <a:gd name="connsiteX0" fmla="*/ 9171 w 10000"/>
                <a:gd name="connsiteY0" fmla="*/ 389 h 10000"/>
                <a:gd name="connsiteX1" fmla="*/ 21 w 10000"/>
                <a:gd name="connsiteY1" fmla="*/ 7393 h 10000"/>
                <a:gd name="connsiteX2" fmla="*/ 6505 w 10000"/>
                <a:gd name="connsiteY2" fmla="*/ 10000 h 10000"/>
                <a:gd name="connsiteX3" fmla="*/ 6106 w 10000"/>
                <a:gd name="connsiteY3" fmla="*/ 8787 h 10000"/>
                <a:gd name="connsiteX4" fmla="*/ 9987 w 10000"/>
                <a:gd name="connsiteY4" fmla="*/ 0 h 10000"/>
                <a:gd name="connsiteX5" fmla="*/ 9171 w 10000"/>
                <a:gd name="connsiteY5" fmla="*/ 389 h 10000"/>
                <a:gd name="connsiteX0" fmla="*/ 9173 w 10001"/>
                <a:gd name="connsiteY0" fmla="*/ 389 h 10055"/>
                <a:gd name="connsiteX1" fmla="*/ 23 w 10001"/>
                <a:gd name="connsiteY1" fmla="*/ 7393 h 10055"/>
                <a:gd name="connsiteX2" fmla="*/ 6507 w 10001"/>
                <a:gd name="connsiteY2" fmla="*/ 10000 h 10055"/>
                <a:gd name="connsiteX3" fmla="*/ 5714 w 10001"/>
                <a:gd name="connsiteY3" fmla="*/ 9048 h 10055"/>
                <a:gd name="connsiteX4" fmla="*/ 9989 w 10001"/>
                <a:gd name="connsiteY4" fmla="*/ 0 h 10055"/>
                <a:gd name="connsiteX5" fmla="*/ 9173 w 10001"/>
                <a:gd name="connsiteY5" fmla="*/ 389 h 10055"/>
                <a:gd name="connsiteX0" fmla="*/ 9173 w 10001"/>
                <a:gd name="connsiteY0" fmla="*/ 389 h 10055"/>
                <a:gd name="connsiteX1" fmla="*/ 23 w 10001"/>
                <a:gd name="connsiteY1" fmla="*/ 7393 h 10055"/>
                <a:gd name="connsiteX2" fmla="*/ 6507 w 10001"/>
                <a:gd name="connsiteY2" fmla="*/ 10000 h 10055"/>
                <a:gd name="connsiteX3" fmla="*/ 5714 w 10001"/>
                <a:gd name="connsiteY3" fmla="*/ 9048 h 10055"/>
                <a:gd name="connsiteX4" fmla="*/ 9989 w 10001"/>
                <a:gd name="connsiteY4" fmla="*/ 0 h 10055"/>
                <a:gd name="connsiteX5" fmla="*/ 9173 w 10001"/>
                <a:gd name="connsiteY5" fmla="*/ 389 h 10055"/>
                <a:gd name="connsiteX0" fmla="*/ 9173 w 9989"/>
                <a:gd name="connsiteY0" fmla="*/ 389 h 10055"/>
                <a:gd name="connsiteX1" fmla="*/ 23 w 9989"/>
                <a:gd name="connsiteY1" fmla="*/ 7393 h 10055"/>
                <a:gd name="connsiteX2" fmla="*/ 6507 w 9989"/>
                <a:gd name="connsiteY2" fmla="*/ 10000 h 10055"/>
                <a:gd name="connsiteX3" fmla="*/ 5714 w 9989"/>
                <a:gd name="connsiteY3" fmla="*/ 9048 h 10055"/>
                <a:gd name="connsiteX4" fmla="*/ 9989 w 9989"/>
                <a:gd name="connsiteY4" fmla="*/ 0 h 10055"/>
                <a:gd name="connsiteX5" fmla="*/ 9173 w 9989"/>
                <a:gd name="connsiteY5" fmla="*/ 389 h 10055"/>
                <a:gd name="connsiteX0" fmla="*/ 9969 w 10786"/>
                <a:gd name="connsiteY0" fmla="*/ 387 h 9976"/>
                <a:gd name="connsiteX1" fmla="*/ 21 w 10786"/>
                <a:gd name="connsiteY1" fmla="*/ 7844 h 9976"/>
                <a:gd name="connsiteX2" fmla="*/ 7300 w 10786"/>
                <a:gd name="connsiteY2" fmla="*/ 9945 h 9976"/>
                <a:gd name="connsiteX3" fmla="*/ 6506 w 10786"/>
                <a:gd name="connsiteY3" fmla="*/ 8999 h 9976"/>
                <a:gd name="connsiteX4" fmla="*/ 10786 w 10786"/>
                <a:gd name="connsiteY4" fmla="*/ 0 h 9976"/>
                <a:gd name="connsiteX5" fmla="*/ 9969 w 10786"/>
                <a:gd name="connsiteY5" fmla="*/ 387 h 9976"/>
                <a:gd name="connsiteX0" fmla="*/ 9395 w 10152"/>
                <a:gd name="connsiteY0" fmla="*/ 388 h 9994"/>
                <a:gd name="connsiteX1" fmla="*/ 19 w 10152"/>
                <a:gd name="connsiteY1" fmla="*/ 8008 h 9994"/>
                <a:gd name="connsiteX2" fmla="*/ 6920 w 10152"/>
                <a:gd name="connsiteY2" fmla="*/ 9969 h 9994"/>
                <a:gd name="connsiteX3" fmla="*/ 6184 w 10152"/>
                <a:gd name="connsiteY3" fmla="*/ 9021 h 9994"/>
                <a:gd name="connsiteX4" fmla="*/ 10152 w 10152"/>
                <a:gd name="connsiteY4" fmla="*/ 0 h 9994"/>
                <a:gd name="connsiteX5" fmla="*/ 9395 w 10152"/>
                <a:gd name="connsiteY5" fmla="*/ 388 h 9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52" h="9994">
                  <a:moveTo>
                    <a:pt x="9395" y="388"/>
                  </a:moveTo>
                  <a:cubicBezTo>
                    <a:pt x="9395" y="388"/>
                    <a:pt x="3995" y="8494"/>
                    <a:pt x="19" y="8008"/>
                  </a:cubicBezTo>
                  <a:cubicBezTo>
                    <a:pt x="-393" y="9604"/>
                    <a:pt x="5893" y="9800"/>
                    <a:pt x="6920" y="9969"/>
                  </a:cubicBezTo>
                  <a:cubicBezTo>
                    <a:pt x="7947" y="10138"/>
                    <a:pt x="6306" y="9424"/>
                    <a:pt x="6184" y="9021"/>
                  </a:cubicBezTo>
                  <a:cubicBezTo>
                    <a:pt x="6184" y="9021"/>
                    <a:pt x="9319" y="5522"/>
                    <a:pt x="10152" y="0"/>
                  </a:cubicBezTo>
                  <a:cubicBezTo>
                    <a:pt x="9801" y="149"/>
                    <a:pt x="9746" y="240"/>
                    <a:pt x="9395" y="388"/>
                  </a:cubicBezTo>
                  <a:close/>
                </a:path>
              </a:pathLst>
            </a:custGeom>
            <a:solidFill>
              <a:schemeClr val="bg1">
                <a:lumMod val="65000"/>
              </a:schemeClr>
            </a:solidFill>
            <a:ln>
              <a:noFill/>
            </a:ln>
          </p:spPr>
          <p:txBody>
            <a:bodyPr vert="horz" wrap="square" lIns="89604" tIns="44802" rIns="89604" bIns="44802"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prstClr val="black"/>
                </a:solidFill>
                <a:effectLst/>
                <a:uLnTx/>
                <a:uFillTx/>
                <a:latin typeface="Segoe UI"/>
                <a:ea typeface="+mn-ea"/>
                <a:cs typeface="+mn-cs"/>
              </a:endParaRPr>
            </a:p>
          </p:txBody>
        </p:sp>
        <p:pic>
          <p:nvPicPr>
            <p:cNvPr id="42" name="Picture 41"/>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8484376" y="1991244"/>
              <a:ext cx="3363656" cy="777240"/>
            </a:xfrm>
            <a:prstGeom prst="rect">
              <a:avLst/>
            </a:prstGeom>
          </p:spPr>
        </p:pic>
        <p:sp>
          <p:nvSpPr>
            <p:cNvPr id="105" name="Freeform 61"/>
            <p:cNvSpPr>
              <a:spLocks noChangeAspect="1"/>
            </p:cNvSpPr>
            <p:nvPr/>
          </p:nvSpPr>
          <p:spPr bwMode="auto">
            <a:xfrm>
              <a:off x="9471952" y="3325805"/>
              <a:ext cx="1005840" cy="659687"/>
            </a:xfrm>
            <a:custGeom>
              <a:avLst/>
              <a:gdLst>
                <a:gd name="T0" fmla="*/ 33 w 206"/>
                <a:gd name="T1" fmla="*/ 59 h 135"/>
                <a:gd name="T2" fmla="*/ 33 w 206"/>
                <a:gd name="T3" fmla="*/ 57 h 135"/>
                <a:gd name="T4" fmla="*/ 90 w 206"/>
                <a:gd name="T5" fmla="*/ 0 h 135"/>
                <a:gd name="T6" fmla="*/ 137 w 206"/>
                <a:gd name="T7" fmla="*/ 25 h 135"/>
                <a:gd name="T8" fmla="*/ 153 w 206"/>
                <a:gd name="T9" fmla="*/ 21 h 135"/>
                <a:gd name="T10" fmla="*/ 171 w 206"/>
                <a:gd name="T11" fmla="*/ 27 h 135"/>
                <a:gd name="T12" fmla="*/ 186 w 206"/>
                <a:gd name="T13" fmla="*/ 53 h 135"/>
                <a:gd name="T14" fmla="*/ 206 w 206"/>
                <a:gd name="T15" fmla="*/ 91 h 135"/>
                <a:gd name="T16" fmla="*/ 166 w 206"/>
                <a:gd name="T17" fmla="*/ 135 h 135"/>
                <a:gd name="T18" fmla="*/ 161 w 206"/>
                <a:gd name="T19" fmla="*/ 135 h 135"/>
                <a:gd name="T20" fmla="*/ 157 w 206"/>
                <a:gd name="T21" fmla="*/ 135 h 135"/>
                <a:gd name="T22" fmla="*/ 64 w 206"/>
                <a:gd name="T23" fmla="*/ 135 h 135"/>
                <a:gd name="T24" fmla="*/ 62 w 206"/>
                <a:gd name="T25" fmla="*/ 135 h 135"/>
                <a:gd name="T26" fmla="*/ 60 w 206"/>
                <a:gd name="T27" fmla="*/ 135 h 135"/>
                <a:gd name="T28" fmla="*/ 53 w 206"/>
                <a:gd name="T29" fmla="*/ 135 h 135"/>
                <a:gd name="T30" fmla="*/ 38 w 206"/>
                <a:gd name="T31" fmla="*/ 135 h 135"/>
                <a:gd name="T32" fmla="*/ 0 w 206"/>
                <a:gd name="T33" fmla="*/ 97 h 135"/>
                <a:gd name="T34" fmla="*/ 33 w 206"/>
                <a:gd name="T35" fmla="*/ 59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6" h="135">
                  <a:moveTo>
                    <a:pt x="33" y="59"/>
                  </a:moveTo>
                  <a:cubicBezTo>
                    <a:pt x="33" y="59"/>
                    <a:pt x="33" y="57"/>
                    <a:pt x="33" y="57"/>
                  </a:cubicBezTo>
                  <a:cubicBezTo>
                    <a:pt x="33" y="25"/>
                    <a:pt x="58" y="0"/>
                    <a:pt x="90" y="0"/>
                  </a:cubicBezTo>
                  <a:cubicBezTo>
                    <a:pt x="109" y="0"/>
                    <a:pt x="127" y="10"/>
                    <a:pt x="137" y="25"/>
                  </a:cubicBezTo>
                  <a:cubicBezTo>
                    <a:pt x="142" y="23"/>
                    <a:pt x="147" y="21"/>
                    <a:pt x="153" y="21"/>
                  </a:cubicBezTo>
                  <a:cubicBezTo>
                    <a:pt x="159" y="21"/>
                    <a:pt x="166" y="23"/>
                    <a:pt x="171" y="27"/>
                  </a:cubicBezTo>
                  <a:cubicBezTo>
                    <a:pt x="180" y="33"/>
                    <a:pt x="185" y="42"/>
                    <a:pt x="186" y="53"/>
                  </a:cubicBezTo>
                  <a:cubicBezTo>
                    <a:pt x="198" y="61"/>
                    <a:pt x="206" y="75"/>
                    <a:pt x="206" y="91"/>
                  </a:cubicBezTo>
                  <a:cubicBezTo>
                    <a:pt x="206" y="114"/>
                    <a:pt x="189" y="133"/>
                    <a:pt x="166" y="135"/>
                  </a:cubicBezTo>
                  <a:cubicBezTo>
                    <a:pt x="165" y="135"/>
                    <a:pt x="163" y="135"/>
                    <a:pt x="161" y="135"/>
                  </a:cubicBezTo>
                  <a:cubicBezTo>
                    <a:pt x="160" y="135"/>
                    <a:pt x="158" y="135"/>
                    <a:pt x="157" y="135"/>
                  </a:cubicBezTo>
                  <a:cubicBezTo>
                    <a:pt x="136" y="135"/>
                    <a:pt x="87" y="135"/>
                    <a:pt x="64" y="135"/>
                  </a:cubicBezTo>
                  <a:cubicBezTo>
                    <a:pt x="63" y="135"/>
                    <a:pt x="62" y="135"/>
                    <a:pt x="62" y="135"/>
                  </a:cubicBezTo>
                  <a:cubicBezTo>
                    <a:pt x="60" y="135"/>
                    <a:pt x="60" y="135"/>
                    <a:pt x="60" y="135"/>
                  </a:cubicBezTo>
                  <a:cubicBezTo>
                    <a:pt x="58" y="135"/>
                    <a:pt x="55" y="135"/>
                    <a:pt x="53" y="135"/>
                  </a:cubicBezTo>
                  <a:cubicBezTo>
                    <a:pt x="38" y="135"/>
                    <a:pt x="38" y="135"/>
                    <a:pt x="38" y="135"/>
                  </a:cubicBezTo>
                  <a:cubicBezTo>
                    <a:pt x="17" y="135"/>
                    <a:pt x="0" y="118"/>
                    <a:pt x="0" y="97"/>
                  </a:cubicBezTo>
                  <a:cubicBezTo>
                    <a:pt x="0" y="78"/>
                    <a:pt x="14" y="62"/>
                    <a:pt x="33" y="59"/>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06" name="Freeform 62"/>
            <p:cNvSpPr>
              <a:spLocks/>
            </p:cNvSpPr>
            <p:nvPr/>
          </p:nvSpPr>
          <p:spPr bwMode="auto">
            <a:xfrm>
              <a:off x="10637307" y="2792034"/>
              <a:ext cx="727075" cy="476250"/>
            </a:xfrm>
            <a:custGeom>
              <a:avLst/>
              <a:gdLst>
                <a:gd name="T0" fmla="*/ 28 w 170"/>
                <a:gd name="T1" fmla="*/ 49 h 111"/>
                <a:gd name="T2" fmla="*/ 28 w 170"/>
                <a:gd name="T3" fmla="*/ 47 h 111"/>
                <a:gd name="T4" fmla="*/ 74 w 170"/>
                <a:gd name="T5" fmla="*/ 0 h 111"/>
                <a:gd name="T6" fmla="*/ 113 w 170"/>
                <a:gd name="T7" fmla="*/ 21 h 111"/>
                <a:gd name="T8" fmla="*/ 126 w 170"/>
                <a:gd name="T9" fmla="*/ 17 h 111"/>
                <a:gd name="T10" fmla="*/ 141 w 170"/>
                <a:gd name="T11" fmla="*/ 22 h 111"/>
                <a:gd name="T12" fmla="*/ 153 w 170"/>
                <a:gd name="T13" fmla="*/ 44 h 111"/>
                <a:gd name="T14" fmla="*/ 170 w 170"/>
                <a:gd name="T15" fmla="*/ 74 h 111"/>
                <a:gd name="T16" fmla="*/ 137 w 170"/>
                <a:gd name="T17" fmla="*/ 111 h 111"/>
                <a:gd name="T18" fmla="*/ 133 w 170"/>
                <a:gd name="T19" fmla="*/ 111 h 111"/>
                <a:gd name="T20" fmla="*/ 129 w 170"/>
                <a:gd name="T21" fmla="*/ 111 h 111"/>
                <a:gd name="T22" fmla="*/ 53 w 170"/>
                <a:gd name="T23" fmla="*/ 111 h 111"/>
                <a:gd name="T24" fmla="*/ 52 w 170"/>
                <a:gd name="T25" fmla="*/ 111 h 111"/>
                <a:gd name="T26" fmla="*/ 50 w 170"/>
                <a:gd name="T27" fmla="*/ 111 h 111"/>
                <a:gd name="T28" fmla="*/ 44 w 170"/>
                <a:gd name="T29" fmla="*/ 111 h 111"/>
                <a:gd name="T30" fmla="*/ 32 w 170"/>
                <a:gd name="T31" fmla="*/ 111 h 111"/>
                <a:gd name="T32" fmla="*/ 0 w 170"/>
                <a:gd name="T33" fmla="*/ 80 h 111"/>
                <a:gd name="T34" fmla="*/ 28 w 170"/>
                <a:gd name="T35" fmla="*/ 49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0" h="111">
                  <a:moveTo>
                    <a:pt x="28" y="49"/>
                  </a:moveTo>
                  <a:cubicBezTo>
                    <a:pt x="28" y="48"/>
                    <a:pt x="28" y="47"/>
                    <a:pt x="28" y="47"/>
                  </a:cubicBezTo>
                  <a:cubicBezTo>
                    <a:pt x="28" y="21"/>
                    <a:pt x="48" y="0"/>
                    <a:pt x="74" y="0"/>
                  </a:cubicBezTo>
                  <a:cubicBezTo>
                    <a:pt x="91" y="0"/>
                    <a:pt x="105" y="8"/>
                    <a:pt x="113" y="21"/>
                  </a:cubicBezTo>
                  <a:cubicBezTo>
                    <a:pt x="117" y="19"/>
                    <a:pt x="121" y="17"/>
                    <a:pt x="126" y="17"/>
                  </a:cubicBezTo>
                  <a:cubicBezTo>
                    <a:pt x="132" y="17"/>
                    <a:pt x="137" y="19"/>
                    <a:pt x="141" y="22"/>
                  </a:cubicBezTo>
                  <a:cubicBezTo>
                    <a:pt x="148" y="27"/>
                    <a:pt x="153" y="35"/>
                    <a:pt x="153" y="44"/>
                  </a:cubicBezTo>
                  <a:cubicBezTo>
                    <a:pt x="163" y="50"/>
                    <a:pt x="170" y="62"/>
                    <a:pt x="170" y="74"/>
                  </a:cubicBezTo>
                  <a:cubicBezTo>
                    <a:pt x="170" y="93"/>
                    <a:pt x="156" y="109"/>
                    <a:pt x="137" y="111"/>
                  </a:cubicBezTo>
                  <a:cubicBezTo>
                    <a:pt x="136" y="111"/>
                    <a:pt x="134" y="111"/>
                    <a:pt x="133" y="111"/>
                  </a:cubicBezTo>
                  <a:cubicBezTo>
                    <a:pt x="132" y="111"/>
                    <a:pt x="131" y="111"/>
                    <a:pt x="129" y="111"/>
                  </a:cubicBezTo>
                  <a:cubicBezTo>
                    <a:pt x="112" y="111"/>
                    <a:pt x="72" y="111"/>
                    <a:pt x="53" y="111"/>
                  </a:cubicBezTo>
                  <a:cubicBezTo>
                    <a:pt x="53" y="111"/>
                    <a:pt x="52" y="111"/>
                    <a:pt x="52" y="111"/>
                  </a:cubicBezTo>
                  <a:cubicBezTo>
                    <a:pt x="50" y="111"/>
                    <a:pt x="50" y="111"/>
                    <a:pt x="50" y="111"/>
                  </a:cubicBezTo>
                  <a:cubicBezTo>
                    <a:pt x="49" y="111"/>
                    <a:pt x="46" y="111"/>
                    <a:pt x="44" y="111"/>
                  </a:cubicBezTo>
                  <a:cubicBezTo>
                    <a:pt x="32" y="111"/>
                    <a:pt x="32" y="111"/>
                    <a:pt x="32" y="111"/>
                  </a:cubicBezTo>
                  <a:cubicBezTo>
                    <a:pt x="14" y="111"/>
                    <a:pt x="0" y="97"/>
                    <a:pt x="0" y="80"/>
                  </a:cubicBezTo>
                  <a:cubicBezTo>
                    <a:pt x="0" y="64"/>
                    <a:pt x="12" y="51"/>
                    <a:pt x="28" y="49"/>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03" name="Freeform 102"/>
            <p:cNvSpPr>
              <a:spLocks/>
            </p:cNvSpPr>
            <p:nvPr/>
          </p:nvSpPr>
          <p:spPr bwMode="auto">
            <a:xfrm>
              <a:off x="8064839" y="5271722"/>
              <a:ext cx="4125793" cy="1097327"/>
            </a:xfrm>
            <a:custGeom>
              <a:avLst/>
              <a:gdLst>
                <a:gd name="connsiteX0" fmla="*/ 2191782 w 3666781"/>
                <a:gd name="connsiteY0" fmla="*/ 23 h 1097327"/>
                <a:gd name="connsiteX1" fmla="*/ 3621124 w 3666781"/>
                <a:gd name="connsiteY1" fmla="*/ 334846 h 1097327"/>
                <a:gd name="connsiteX2" fmla="*/ 3666781 w 3666781"/>
                <a:gd name="connsiteY2" fmla="*/ 354529 h 1097327"/>
                <a:gd name="connsiteX3" fmla="*/ 3666781 w 3666781"/>
                <a:gd name="connsiteY3" fmla="*/ 1097327 h 1097327"/>
                <a:gd name="connsiteX4" fmla="*/ 1196393 w 3666781"/>
                <a:gd name="connsiteY4" fmla="*/ 1097327 h 1097327"/>
                <a:gd name="connsiteX5" fmla="*/ 2512 w 3666781"/>
                <a:gd name="connsiteY5" fmla="*/ 1097327 h 1097327"/>
                <a:gd name="connsiteX6" fmla="*/ 2512 w 3666781"/>
                <a:gd name="connsiteY6" fmla="*/ 509953 h 1097327"/>
                <a:gd name="connsiteX7" fmla="*/ 0 w 3666781"/>
                <a:gd name="connsiteY7" fmla="*/ 509953 h 1097327"/>
                <a:gd name="connsiteX8" fmla="*/ 21753 w 3666781"/>
                <a:gd name="connsiteY8" fmla="*/ 497077 h 1097327"/>
                <a:gd name="connsiteX9" fmla="*/ 1974454 w 3666781"/>
                <a:gd name="connsiteY9" fmla="*/ 11453 h 1097327"/>
                <a:gd name="connsiteX10" fmla="*/ 2191782 w 3666781"/>
                <a:gd name="connsiteY10" fmla="*/ 23 h 1097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66781" h="1097327">
                  <a:moveTo>
                    <a:pt x="2191782" y="23"/>
                  </a:moveTo>
                  <a:cubicBezTo>
                    <a:pt x="2640135" y="2132"/>
                    <a:pt x="3162945" y="148286"/>
                    <a:pt x="3621124" y="334846"/>
                  </a:cubicBezTo>
                  <a:lnTo>
                    <a:pt x="3666781" y="354529"/>
                  </a:lnTo>
                  <a:lnTo>
                    <a:pt x="3666781" y="1097327"/>
                  </a:lnTo>
                  <a:lnTo>
                    <a:pt x="1196393" y="1097327"/>
                  </a:lnTo>
                  <a:lnTo>
                    <a:pt x="2512" y="1097327"/>
                  </a:lnTo>
                  <a:lnTo>
                    <a:pt x="2512" y="509953"/>
                  </a:lnTo>
                  <a:lnTo>
                    <a:pt x="0" y="509953"/>
                  </a:lnTo>
                  <a:lnTo>
                    <a:pt x="21753" y="497077"/>
                  </a:lnTo>
                  <a:cubicBezTo>
                    <a:pt x="641690" y="153072"/>
                    <a:pt x="1339265" y="11453"/>
                    <a:pt x="1974454" y="11453"/>
                  </a:cubicBezTo>
                  <a:cubicBezTo>
                    <a:pt x="2044399" y="3322"/>
                    <a:pt x="2117056" y="-328"/>
                    <a:pt x="2191782" y="23"/>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noAutofit/>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prstClr val="black"/>
                </a:solidFill>
                <a:effectLst/>
                <a:uLnTx/>
                <a:uFillTx/>
                <a:latin typeface="Segoe UI"/>
                <a:ea typeface="+mn-ea"/>
                <a:cs typeface="+mn-cs"/>
              </a:endParaRPr>
            </a:p>
          </p:txBody>
        </p:sp>
        <p:grpSp>
          <p:nvGrpSpPr>
            <p:cNvPr id="65" name="Group 64"/>
            <p:cNvGrpSpPr/>
            <p:nvPr/>
          </p:nvGrpSpPr>
          <p:grpSpPr>
            <a:xfrm>
              <a:off x="8188855" y="5326063"/>
              <a:ext cx="272305" cy="611922"/>
              <a:chOff x="8233609" y="5125403"/>
              <a:chExt cx="272305" cy="611922"/>
            </a:xfrm>
          </p:grpSpPr>
          <p:sp>
            <p:nvSpPr>
              <p:cNvPr id="86" name="Rectangle 85"/>
              <p:cNvSpPr>
                <a:spLocks noChangeArrowheads="1"/>
              </p:cNvSpPr>
              <p:nvPr/>
            </p:nvSpPr>
            <p:spPr bwMode="auto">
              <a:xfrm flipH="1">
                <a:off x="8344612" y="5503170"/>
                <a:ext cx="53767" cy="23415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4" tIns="44802" rIns="89604" bIns="44802" numCol="1" anchor="t" anchorCtr="0" compatLnSpc="1">
                <a:prstTxWarp prst="textNoShape">
                  <a:avLst/>
                </a:prstTxWarp>
              </a:bodyPr>
              <a:lstStyle>
                <a:defPPr>
                  <a:defRPr lang="en-US"/>
                </a:defPPr>
                <a:lvl1pPr marL="0" algn="l" defTabSz="932316" rtl="0" eaLnBrk="1" latinLnBrk="0" hangingPunct="1">
                  <a:defRPr sz="1836" kern="1200">
                    <a:solidFill>
                      <a:schemeClr val="tx1"/>
                    </a:solidFill>
                    <a:latin typeface="+mn-lt"/>
                    <a:ea typeface="+mn-ea"/>
                    <a:cs typeface="+mn-cs"/>
                  </a:defRPr>
                </a:lvl1pPr>
                <a:lvl2pPr marL="466155" algn="l" defTabSz="932316" rtl="0" eaLnBrk="1" latinLnBrk="0" hangingPunct="1">
                  <a:defRPr sz="1836" kern="1200">
                    <a:solidFill>
                      <a:schemeClr val="tx1"/>
                    </a:solidFill>
                    <a:latin typeface="+mn-lt"/>
                    <a:ea typeface="+mn-ea"/>
                    <a:cs typeface="+mn-cs"/>
                  </a:defRPr>
                </a:lvl2pPr>
                <a:lvl3pPr marL="932316" algn="l" defTabSz="932316" rtl="0" eaLnBrk="1" latinLnBrk="0" hangingPunct="1">
                  <a:defRPr sz="1836" kern="1200">
                    <a:solidFill>
                      <a:schemeClr val="tx1"/>
                    </a:solidFill>
                    <a:latin typeface="+mn-lt"/>
                    <a:ea typeface="+mn-ea"/>
                    <a:cs typeface="+mn-cs"/>
                  </a:defRPr>
                </a:lvl3pPr>
                <a:lvl4pPr marL="1398471" algn="l" defTabSz="932316" rtl="0" eaLnBrk="1" latinLnBrk="0" hangingPunct="1">
                  <a:defRPr sz="1836" kern="1200">
                    <a:solidFill>
                      <a:schemeClr val="tx1"/>
                    </a:solidFill>
                    <a:latin typeface="+mn-lt"/>
                    <a:ea typeface="+mn-ea"/>
                    <a:cs typeface="+mn-cs"/>
                  </a:defRPr>
                </a:lvl4pPr>
                <a:lvl5pPr marL="1864631" algn="l" defTabSz="932316" rtl="0" eaLnBrk="1" latinLnBrk="0" hangingPunct="1">
                  <a:defRPr sz="1836" kern="1200">
                    <a:solidFill>
                      <a:schemeClr val="tx1"/>
                    </a:solidFill>
                    <a:latin typeface="+mn-lt"/>
                    <a:ea typeface="+mn-ea"/>
                    <a:cs typeface="+mn-cs"/>
                  </a:defRPr>
                </a:lvl5pPr>
                <a:lvl6pPr marL="2330787" algn="l" defTabSz="932316" rtl="0" eaLnBrk="1" latinLnBrk="0" hangingPunct="1">
                  <a:defRPr sz="1836" kern="1200">
                    <a:solidFill>
                      <a:schemeClr val="tx1"/>
                    </a:solidFill>
                    <a:latin typeface="+mn-lt"/>
                    <a:ea typeface="+mn-ea"/>
                    <a:cs typeface="+mn-cs"/>
                  </a:defRPr>
                </a:lvl6pPr>
                <a:lvl7pPr marL="2796947" algn="l" defTabSz="932316" rtl="0" eaLnBrk="1" latinLnBrk="0" hangingPunct="1">
                  <a:defRPr sz="1836" kern="1200">
                    <a:solidFill>
                      <a:schemeClr val="tx1"/>
                    </a:solidFill>
                    <a:latin typeface="+mn-lt"/>
                    <a:ea typeface="+mn-ea"/>
                    <a:cs typeface="+mn-cs"/>
                  </a:defRPr>
                </a:lvl7pPr>
                <a:lvl8pPr marL="3263102" algn="l" defTabSz="932316" rtl="0" eaLnBrk="1" latinLnBrk="0" hangingPunct="1">
                  <a:defRPr sz="1836" kern="1200">
                    <a:solidFill>
                      <a:schemeClr val="tx1"/>
                    </a:solidFill>
                    <a:latin typeface="+mn-lt"/>
                    <a:ea typeface="+mn-ea"/>
                    <a:cs typeface="+mn-cs"/>
                  </a:defRPr>
                </a:lvl8pPr>
                <a:lvl9pPr marL="3729258" algn="l" defTabSz="932316" rtl="0" eaLnBrk="1" latinLnBrk="0" hangingPunct="1">
                  <a:defRPr sz="1836" kern="1200">
                    <a:solidFill>
                      <a:schemeClr val="tx1"/>
                    </a:solidFill>
                    <a:latin typeface="+mn-lt"/>
                    <a:ea typeface="+mn-ea"/>
                    <a:cs typeface="+mn-cs"/>
                  </a:defRPr>
                </a:lvl9pPr>
              </a:lstStyle>
              <a:p>
                <a:pPr marL="0" marR="0" lvl="0" indent="0" algn="l" defTabSz="9139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7" name="Oval 86"/>
              <p:cNvSpPr>
                <a:spLocks noChangeArrowheads="1"/>
              </p:cNvSpPr>
              <p:nvPr/>
            </p:nvSpPr>
            <p:spPr bwMode="auto">
              <a:xfrm flipH="1">
                <a:off x="8233609" y="5285508"/>
                <a:ext cx="272305" cy="312206"/>
              </a:xfrm>
              <a:prstGeom prst="ellipse">
                <a:avLst/>
              </a:prstGeom>
              <a:solidFill>
                <a:srgbClr val="00B050"/>
              </a:solidFill>
              <a:ln>
                <a:noFill/>
              </a:ln>
              <a:extLst/>
            </p:spPr>
            <p:txBody>
              <a:bodyPr vert="horz" wrap="square" lIns="89604" tIns="44802" rIns="89604" bIns="44802" numCol="1" anchor="t" anchorCtr="0" compatLnSpc="1">
                <a:prstTxWarp prst="textNoShape">
                  <a:avLst/>
                </a:prstTxWarp>
              </a:bodyPr>
              <a:lstStyle>
                <a:defPPr>
                  <a:defRPr lang="en-US"/>
                </a:defPPr>
                <a:lvl1pPr marL="0" algn="l" defTabSz="932316" rtl="0" eaLnBrk="1" latinLnBrk="0" hangingPunct="1">
                  <a:defRPr sz="1836" kern="1200">
                    <a:solidFill>
                      <a:schemeClr val="tx1"/>
                    </a:solidFill>
                    <a:latin typeface="+mn-lt"/>
                    <a:ea typeface="+mn-ea"/>
                    <a:cs typeface="+mn-cs"/>
                  </a:defRPr>
                </a:lvl1pPr>
                <a:lvl2pPr marL="466155" algn="l" defTabSz="932316" rtl="0" eaLnBrk="1" latinLnBrk="0" hangingPunct="1">
                  <a:defRPr sz="1836" kern="1200">
                    <a:solidFill>
                      <a:schemeClr val="tx1"/>
                    </a:solidFill>
                    <a:latin typeface="+mn-lt"/>
                    <a:ea typeface="+mn-ea"/>
                    <a:cs typeface="+mn-cs"/>
                  </a:defRPr>
                </a:lvl2pPr>
                <a:lvl3pPr marL="932316" algn="l" defTabSz="932316" rtl="0" eaLnBrk="1" latinLnBrk="0" hangingPunct="1">
                  <a:defRPr sz="1836" kern="1200">
                    <a:solidFill>
                      <a:schemeClr val="tx1"/>
                    </a:solidFill>
                    <a:latin typeface="+mn-lt"/>
                    <a:ea typeface="+mn-ea"/>
                    <a:cs typeface="+mn-cs"/>
                  </a:defRPr>
                </a:lvl3pPr>
                <a:lvl4pPr marL="1398471" algn="l" defTabSz="932316" rtl="0" eaLnBrk="1" latinLnBrk="0" hangingPunct="1">
                  <a:defRPr sz="1836" kern="1200">
                    <a:solidFill>
                      <a:schemeClr val="tx1"/>
                    </a:solidFill>
                    <a:latin typeface="+mn-lt"/>
                    <a:ea typeface="+mn-ea"/>
                    <a:cs typeface="+mn-cs"/>
                  </a:defRPr>
                </a:lvl4pPr>
                <a:lvl5pPr marL="1864631" algn="l" defTabSz="932316" rtl="0" eaLnBrk="1" latinLnBrk="0" hangingPunct="1">
                  <a:defRPr sz="1836" kern="1200">
                    <a:solidFill>
                      <a:schemeClr val="tx1"/>
                    </a:solidFill>
                    <a:latin typeface="+mn-lt"/>
                    <a:ea typeface="+mn-ea"/>
                    <a:cs typeface="+mn-cs"/>
                  </a:defRPr>
                </a:lvl5pPr>
                <a:lvl6pPr marL="2330787" algn="l" defTabSz="932316" rtl="0" eaLnBrk="1" latinLnBrk="0" hangingPunct="1">
                  <a:defRPr sz="1836" kern="1200">
                    <a:solidFill>
                      <a:schemeClr val="tx1"/>
                    </a:solidFill>
                    <a:latin typeface="+mn-lt"/>
                    <a:ea typeface="+mn-ea"/>
                    <a:cs typeface="+mn-cs"/>
                  </a:defRPr>
                </a:lvl6pPr>
                <a:lvl7pPr marL="2796947" algn="l" defTabSz="932316" rtl="0" eaLnBrk="1" latinLnBrk="0" hangingPunct="1">
                  <a:defRPr sz="1836" kern="1200">
                    <a:solidFill>
                      <a:schemeClr val="tx1"/>
                    </a:solidFill>
                    <a:latin typeface="+mn-lt"/>
                    <a:ea typeface="+mn-ea"/>
                    <a:cs typeface="+mn-cs"/>
                  </a:defRPr>
                </a:lvl7pPr>
                <a:lvl8pPr marL="3263102" algn="l" defTabSz="932316" rtl="0" eaLnBrk="1" latinLnBrk="0" hangingPunct="1">
                  <a:defRPr sz="1836" kern="1200">
                    <a:solidFill>
                      <a:schemeClr val="tx1"/>
                    </a:solidFill>
                    <a:latin typeface="+mn-lt"/>
                    <a:ea typeface="+mn-ea"/>
                    <a:cs typeface="+mn-cs"/>
                  </a:defRPr>
                </a:lvl8pPr>
                <a:lvl9pPr marL="3729258" algn="l" defTabSz="932316" rtl="0" eaLnBrk="1" latinLnBrk="0" hangingPunct="1">
                  <a:defRPr sz="1836" kern="1200">
                    <a:solidFill>
                      <a:schemeClr val="tx1"/>
                    </a:solidFill>
                    <a:latin typeface="+mn-lt"/>
                    <a:ea typeface="+mn-ea"/>
                    <a:cs typeface="+mn-cs"/>
                  </a:defRPr>
                </a:lvl9pPr>
              </a:lstStyle>
              <a:p>
                <a:pPr marL="0" marR="0" lvl="0" indent="0" algn="l" defTabSz="9139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8" name="Oval 87"/>
              <p:cNvSpPr>
                <a:spLocks noChangeArrowheads="1"/>
              </p:cNvSpPr>
              <p:nvPr/>
            </p:nvSpPr>
            <p:spPr bwMode="auto">
              <a:xfrm flipH="1">
                <a:off x="8270031" y="5125403"/>
                <a:ext cx="199459" cy="228150"/>
              </a:xfrm>
              <a:prstGeom prst="ellipse">
                <a:avLst/>
              </a:prstGeom>
              <a:solidFill>
                <a:srgbClr val="00B050"/>
              </a:solidFill>
              <a:ln>
                <a:noFill/>
              </a:ln>
              <a:extLst/>
            </p:spPr>
            <p:txBody>
              <a:bodyPr vert="horz" wrap="square" lIns="89604" tIns="44802" rIns="89604" bIns="44802" numCol="1" anchor="t" anchorCtr="0" compatLnSpc="1">
                <a:prstTxWarp prst="textNoShape">
                  <a:avLst/>
                </a:prstTxWarp>
              </a:bodyPr>
              <a:lstStyle>
                <a:defPPr>
                  <a:defRPr lang="en-US"/>
                </a:defPPr>
                <a:lvl1pPr marL="0" algn="l" defTabSz="932316" rtl="0" eaLnBrk="1" latinLnBrk="0" hangingPunct="1">
                  <a:defRPr sz="1836" kern="1200">
                    <a:solidFill>
                      <a:schemeClr val="tx1"/>
                    </a:solidFill>
                    <a:latin typeface="+mn-lt"/>
                    <a:ea typeface="+mn-ea"/>
                    <a:cs typeface="+mn-cs"/>
                  </a:defRPr>
                </a:lvl1pPr>
                <a:lvl2pPr marL="466155" algn="l" defTabSz="932316" rtl="0" eaLnBrk="1" latinLnBrk="0" hangingPunct="1">
                  <a:defRPr sz="1836" kern="1200">
                    <a:solidFill>
                      <a:schemeClr val="tx1"/>
                    </a:solidFill>
                    <a:latin typeface="+mn-lt"/>
                    <a:ea typeface="+mn-ea"/>
                    <a:cs typeface="+mn-cs"/>
                  </a:defRPr>
                </a:lvl2pPr>
                <a:lvl3pPr marL="932316" algn="l" defTabSz="932316" rtl="0" eaLnBrk="1" latinLnBrk="0" hangingPunct="1">
                  <a:defRPr sz="1836" kern="1200">
                    <a:solidFill>
                      <a:schemeClr val="tx1"/>
                    </a:solidFill>
                    <a:latin typeface="+mn-lt"/>
                    <a:ea typeface="+mn-ea"/>
                    <a:cs typeface="+mn-cs"/>
                  </a:defRPr>
                </a:lvl3pPr>
                <a:lvl4pPr marL="1398471" algn="l" defTabSz="932316" rtl="0" eaLnBrk="1" latinLnBrk="0" hangingPunct="1">
                  <a:defRPr sz="1836" kern="1200">
                    <a:solidFill>
                      <a:schemeClr val="tx1"/>
                    </a:solidFill>
                    <a:latin typeface="+mn-lt"/>
                    <a:ea typeface="+mn-ea"/>
                    <a:cs typeface="+mn-cs"/>
                  </a:defRPr>
                </a:lvl4pPr>
                <a:lvl5pPr marL="1864631" algn="l" defTabSz="932316" rtl="0" eaLnBrk="1" latinLnBrk="0" hangingPunct="1">
                  <a:defRPr sz="1836" kern="1200">
                    <a:solidFill>
                      <a:schemeClr val="tx1"/>
                    </a:solidFill>
                    <a:latin typeface="+mn-lt"/>
                    <a:ea typeface="+mn-ea"/>
                    <a:cs typeface="+mn-cs"/>
                  </a:defRPr>
                </a:lvl5pPr>
                <a:lvl6pPr marL="2330787" algn="l" defTabSz="932316" rtl="0" eaLnBrk="1" latinLnBrk="0" hangingPunct="1">
                  <a:defRPr sz="1836" kern="1200">
                    <a:solidFill>
                      <a:schemeClr val="tx1"/>
                    </a:solidFill>
                    <a:latin typeface="+mn-lt"/>
                    <a:ea typeface="+mn-ea"/>
                    <a:cs typeface="+mn-cs"/>
                  </a:defRPr>
                </a:lvl6pPr>
                <a:lvl7pPr marL="2796947" algn="l" defTabSz="932316" rtl="0" eaLnBrk="1" latinLnBrk="0" hangingPunct="1">
                  <a:defRPr sz="1836" kern="1200">
                    <a:solidFill>
                      <a:schemeClr val="tx1"/>
                    </a:solidFill>
                    <a:latin typeface="+mn-lt"/>
                    <a:ea typeface="+mn-ea"/>
                    <a:cs typeface="+mn-cs"/>
                  </a:defRPr>
                </a:lvl7pPr>
                <a:lvl8pPr marL="3263102" algn="l" defTabSz="932316" rtl="0" eaLnBrk="1" latinLnBrk="0" hangingPunct="1">
                  <a:defRPr sz="1836" kern="1200">
                    <a:solidFill>
                      <a:schemeClr val="tx1"/>
                    </a:solidFill>
                    <a:latin typeface="+mn-lt"/>
                    <a:ea typeface="+mn-ea"/>
                    <a:cs typeface="+mn-cs"/>
                  </a:defRPr>
                </a:lvl8pPr>
                <a:lvl9pPr marL="3729258" algn="l" defTabSz="932316" rtl="0" eaLnBrk="1" latinLnBrk="0" hangingPunct="1">
                  <a:defRPr sz="1836" kern="1200">
                    <a:solidFill>
                      <a:schemeClr val="tx1"/>
                    </a:solidFill>
                    <a:latin typeface="+mn-lt"/>
                    <a:ea typeface="+mn-ea"/>
                    <a:cs typeface="+mn-cs"/>
                  </a:defRPr>
                </a:lvl9pPr>
              </a:lstStyle>
              <a:p>
                <a:pPr marL="0" marR="0" lvl="0" indent="0" algn="l" defTabSz="9139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66" name="Group 65"/>
            <p:cNvGrpSpPr/>
            <p:nvPr/>
          </p:nvGrpSpPr>
          <p:grpSpPr>
            <a:xfrm>
              <a:off x="8592636" y="5125403"/>
              <a:ext cx="270572" cy="611922"/>
              <a:chOff x="8592636" y="5125403"/>
              <a:chExt cx="270572" cy="611922"/>
            </a:xfrm>
          </p:grpSpPr>
          <p:sp>
            <p:nvSpPr>
              <p:cNvPr id="89" name="Rectangle 88"/>
              <p:cNvSpPr>
                <a:spLocks noChangeArrowheads="1"/>
              </p:cNvSpPr>
              <p:nvPr/>
            </p:nvSpPr>
            <p:spPr bwMode="auto">
              <a:xfrm flipH="1">
                <a:off x="8701904" y="5503170"/>
                <a:ext cx="55502" cy="23415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4" tIns="44802" rIns="89604" bIns="44802" numCol="1" anchor="t" anchorCtr="0" compatLnSpc="1">
                <a:prstTxWarp prst="textNoShape">
                  <a:avLst/>
                </a:prstTxWarp>
              </a:bodyPr>
              <a:lstStyle>
                <a:defPPr>
                  <a:defRPr lang="en-US"/>
                </a:defPPr>
                <a:lvl1pPr marL="0" algn="l" defTabSz="932316" rtl="0" eaLnBrk="1" latinLnBrk="0" hangingPunct="1">
                  <a:defRPr sz="1836" kern="1200">
                    <a:solidFill>
                      <a:schemeClr val="tx1"/>
                    </a:solidFill>
                    <a:latin typeface="+mn-lt"/>
                    <a:ea typeface="+mn-ea"/>
                    <a:cs typeface="+mn-cs"/>
                  </a:defRPr>
                </a:lvl1pPr>
                <a:lvl2pPr marL="466155" algn="l" defTabSz="932316" rtl="0" eaLnBrk="1" latinLnBrk="0" hangingPunct="1">
                  <a:defRPr sz="1836" kern="1200">
                    <a:solidFill>
                      <a:schemeClr val="tx1"/>
                    </a:solidFill>
                    <a:latin typeface="+mn-lt"/>
                    <a:ea typeface="+mn-ea"/>
                    <a:cs typeface="+mn-cs"/>
                  </a:defRPr>
                </a:lvl2pPr>
                <a:lvl3pPr marL="932316" algn="l" defTabSz="932316" rtl="0" eaLnBrk="1" latinLnBrk="0" hangingPunct="1">
                  <a:defRPr sz="1836" kern="1200">
                    <a:solidFill>
                      <a:schemeClr val="tx1"/>
                    </a:solidFill>
                    <a:latin typeface="+mn-lt"/>
                    <a:ea typeface="+mn-ea"/>
                    <a:cs typeface="+mn-cs"/>
                  </a:defRPr>
                </a:lvl3pPr>
                <a:lvl4pPr marL="1398471" algn="l" defTabSz="932316" rtl="0" eaLnBrk="1" latinLnBrk="0" hangingPunct="1">
                  <a:defRPr sz="1836" kern="1200">
                    <a:solidFill>
                      <a:schemeClr val="tx1"/>
                    </a:solidFill>
                    <a:latin typeface="+mn-lt"/>
                    <a:ea typeface="+mn-ea"/>
                    <a:cs typeface="+mn-cs"/>
                  </a:defRPr>
                </a:lvl4pPr>
                <a:lvl5pPr marL="1864631" algn="l" defTabSz="932316" rtl="0" eaLnBrk="1" latinLnBrk="0" hangingPunct="1">
                  <a:defRPr sz="1836" kern="1200">
                    <a:solidFill>
                      <a:schemeClr val="tx1"/>
                    </a:solidFill>
                    <a:latin typeface="+mn-lt"/>
                    <a:ea typeface="+mn-ea"/>
                    <a:cs typeface="+mn-cs"/>
                  </a:defRPr>
                </a:lvl5pPr>
                <a:lvl6pPr marL="2330787" algn="l" defTabSz="932316" rtl="0" eaLnBrk="1" latinLnBrk="0" hangingPunct="1">
                  <a:defRPr sz="1836" kern="1200">
                    <a:solidFill>
                      <a:schemeClr val="tx1"/>
                    </a:solidFill>
                    <a:latin typeface="+mn-lt"/>
                    <a:ea typeface="+mn-ea"/>
                    <a:cs typeface="+mn-cs"/>
                  </a:defRPr>
                </a:lvl6pPr>
                <a:lvl7pPr marL="2796947" algn="l" defTabSz="932316" rtl="0" eaLnBrk="1" latinLnBrk="0" hangingPunct="1">
                  <a:defRPr sz="1836" kern="1200">
                    <a:solidFill>
                      <a:schemeClr val="tx1"/>
                    </a:solidFill>
                    <a:latin typeface="+mn-lt"/>
                    <a:ea typeface="+mn-ea"/>
                    <a:cs typeface="+mn-cs"/>
                  </a:defRPr>
                </a:lvl7pPr>
                <a:lvl8pPr marL="3263102" algn="l" defTabSz="932316" rtl="0" eaLnBrk="1" latinLnBrk="0" hangingPunct="1">
                  <a:defRPr sz="1836" kern="1200">
                    <a:solidFill>
                      <a:schemeClr val="tx1"/>
                    </a:solidFill>
                    <a:latin typeface="+mn-lt"/>
                    <a:ea typeface="+mn-ea"/>
                    <a:cs typeface="+mn-cs"/>
                  </a:defRPr>
                </a:lvl8pPr>
                <a:lvl9pPr marL="3729258" algn="l" defTabSz="932316" rtl="0" eaLnBrk="1" latinLnBrk="0" hangingPunct="1">
                  <a:defRPr sz="1836" kern="1200">
                    <a:solidFill>
                      <a:schemeClr val="tx1"/>
                    </a:solidFill>
                    <a:latin typeface="+mn-lt"/>
                    <a:ea typeface="+mn-ea"/>
                    <a:cs typeface="+mn-cs"/>
                  </a:defRPr>
                </a:lvl9pPr>
              </a:lstStyle>
              <a:p>
                <a:pPr marL="0" marR="0" lvl="0" indent="0" algn="l" defTabSz="9139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0" name="Oval 89"/>
              <p:cNvSpPr>
                <a:spLocks noChangeArrowheads="1"/>
              </p:cNvSpPr>
              <p:nvPr/>
            </p:nvSpPr>
            <p:spPr bwMode="auto">
              <a:xfrm flipH="1">
                <a:off x="8592636" y="5285508"/>
                <a:ext cx="270572" cy="312206"/>
              </a:xfrm>
              <a:prstGeom prst="ellipse">
                <a:avLst/>
              </a:prstGeom>
              <a:solidFill>
                <a:srgbClr val="00B050"/>
              </a:solidFill>
              <a:ln>
                <a:noFill/>
              </a:ln>
              <a:extLst/>
            </p:spPr>
            <p:txBody>
              <a:bodyPr vert="horz" wrap="square" lIns="89604" tIns="44802" rIns="89604" bIns="44802" numCol="1" anchor="t" anchorCtr="0" compatLnSpc="1">
                <a:prstTxWarp prst="textNoShape">
                  <a:avLst/>
                </a:prstTxWarp>
              </a:bodyPr>
              <a:lstStyle>
                <a:defPPr>
                  <a:defRPr lang="en-US"/>
                </a:defPPr>
                <a:lvl1pPr marL="0" algn="l" defTabSz="932316" rtl="0" eaLnBrk="1" latinLnBrk="0" hangingPunct="1">
                  <a:defRPr sz="1836" kern="1200">
                    <a:solidFill>
                      <a:schemeClr val="tx1"/>
                    </a:solidFill>
                    <a:latin typeface="+mn-lt"/>
                    <a:ea typeface="+mn-ea"/>
                    <a:cs typeface="+mn-cs"/>
                  </a:defRPr>
                </a:lvl1pPr>
                <a:lvl2pPr marL="466155" algn="l" defTabSz="932316" rtl="0" eaLnBrk="1" latinLnBrk="0" hangingPunct="1">
                  <a:defRPr sz="1836" kern="1200">
                    <a:solidFill>
                      <a:schemeClr val="tx1"/>
                    </a:solidFill>
                    <a:latin typeface="+mn-lt"/>
                    <a:ea typeface="+mn-ea"/>
                    <a:cs typeface="+mn-cs"/>
                  </a:defRPr>
                </a:lvl2pPr>
                <a:lvl3pPr marL="932316" algn="l" defTabSz="932316" rtl="0" eaLnBrk="1" latinLnBrk="0" hangingPunct="1">
                  <a:defRPr sz="1836" kern="1200">
                    <a:solidFill>
                      <a:schemeClr val="tx1"/>
                    </a:solidFill>
                    <a:latin typeface="+mn-lt"/>
                    <a:ea typeface="+mn-ea"/>
                    <a:cs typeface="+mn-cs"/>
                  </a:defRPr>
                </a:lvl3pPr>
                <a:lvl4pPr marL="1398471" algn="l" defTabSz="932316" rtl="0" eaLnBrk="1" latinLnBrk="0" hangingPunct="1">
                  <a:defRPr sz="1836" kern="1200">
                    <a:solidFill>
                      <a:schemeClr val="tx1"/>
                    </a:solidFill>
                    <a:latin typeface="+mn-lt"/>
                    <a:ea typeface="+mn-ea"/>
                    <a:cs typeface="+mn-cs"/>
                  </a:defRPr>
                </a:lvl4pPr>
                <a:lvl5pPr marL="1864631" algn="l" defTabSz="932316" rtl="0" eaLnBrk="1" latinLnBrk="0" hangingPunct="1">
                  <a:defRPr sz="1836" kern="1200">
                    <a:solidFill>
                      <a:schemeClr val="tx1"/>
                    </a:solidFill>
                    <a:latin typeface="+mn-lt"/>
                    <a:ea typeface="+mn-ea"/>
                    <a:cs typeface="+mn-cs"/>
                  </a:defRPr>
                </a:lvl5pPr>
                <a:lvl6pPr marL="2330787" algn="l" defTabSz="932316" rtl="0" eaLnBrk="1" latinLnBrk="0" hangingPunct="1">
                  <a:defRPr sz="1836" kern="1200">
                    <a:solidFill>
                      <a:schemeClr val="tx1"/>
                    </a:solidFill>
                    <a:latin typeface="+mn-lt"/>
                    <a:ea typeface="+mn-ea"/>
                    <a:cs typeface="+mn-cs"/>
                  </a:defRPr>
                </a:lvl6pPr>
                <a:lvl7pPr marL="2796947" algn="l" defTabSz="932316" rtl="0" eaLnBrk="1" latinLnBrk="0" hangingPunct="1">
                  <a:defRPr sz="1836" kern="1200">
                    <a:solidFill>
                      <a:schemeClr val="tx1"/>
                    </a:solidFill>
                    <a:latin typeface="+mn-lt"/>
                    <a:ea typeface="+mn-ea"/>
                    <a:cs typeface="+mn-cs"/>
                  </a:defRPr>
                </a:lvl7pPr>
                <a:lvl8pPr marL="3263102" algn="l" defTabSz="932316" rtl="0" eaLnBrk="1" latinLnBrk="0" hangingPunct="1">
                  <a:defRPr sz="1836" kern="1200">
                    <a:solidFill>
                      <a:schemeClr val="tx1"/>
                    </a:solidFill>
                    <a:latin typeface="+mn-lt"/>
                    <a:ea typeface="+mn-ea"/>
                    <a:cs typeface="+mn-cs"/>
                  </a:defRPr>
                </a:lvl8pPr>
                <a:lvl9pPr marL="3729258" algn="l" defTabSz="932316" rtl="0" eaLnBrk="1" latinLnBrk="0" hangingPunct="1">
                  <a:defRPr sz="1836" kern="1200">
                    <a:solidFill>
                      <a:schemeClr val="tx1"/>
                    </a:solidFill>
                    <a:latin typeface="+mn-lt"/>
                    <a:ea typeface="+mn-ea"/>
                    <a:cs typeface="+mn-cs"/>
                  </a:defRPr>
                </a:lvl9pPr>
              </a:lstStyle>
              <a:p>
                <a:pPr marL="0" marR="0" lvl="0" indent="0" algn="l" defTabSz="9139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1" name="Oval 90"/>
              <p:cNvSpPr>
                <a:spLocks noChangeArrowheads="1"/>
              </p:cNvSpPr>
              <p:nvPr/>
            </p:nvSpPr>
            <p:spPr bwMode="auto">
              <a:xfrm flipH="1">
                <a:off x="8627324" y="5125403"/>
                <a:ext cx="201194" cy="228150"/>
              </a:xfrm>
              <a:prstGeom prst="ellipse">
                <a:avLst/>
              </a:prstGeom>
              <a:solidFill>
                <a:srgbClr val="00B050"/>
              </a:solidFill>
              <a:ln>
                <a:noFill/>
              </a:ln>
              <a:extLst/>
            </p:spPr>
            <p:txBody>
              <a:bodyPr vert="horz" wrap="square" lIns="89604" tIns="44802" rIns="89604" bIns="44802" numCol="1" anchor="t" anchorCtr="0" compatLnSpc="1">
                <a:prstTxWarp prst="textNoShape">
                  <a:avLst/>
                </a:prstTxWarp>
              </a:bodyPr>
              <a:lstStyle>
                <a:defPPr>
                  <a:defRPr lang="en-US"/>
                </a:defPPr>
                <a:lvl1pPr marL="0" algn="l" defTabSz="932316" rtl="0" eaLnBrk="1" latinLnBrk="0" hangingPunct="1">
                  <a:defRPr sz="1836" kern="1200">
                    <a:solidFill>
                      <a:schemeClr val="tx1"/>
                    </a:solidFill>
                    <a:latin typeface="+mn-lt"/>
                    <a:ea typeface="+mn-ea"/>
                    <a:cs typeface="+mn-cs"/>
                  </a:defRPr>
                </a:lvl1pPr>
                <a:lvl2pPr marL="466155" algn="l" defTabSz="932316" rtl="0" eaLnBrk="1" latinLnBrk="0" hangingPunct="1">
                  <a:defRPr sz="1836" kern="1200">
                    <a:solidFill>
                      <a:schemeClr val="tx1"/>
                    </a:solidFill>
                    <a:latin typeface="+mn-lt"/>
                    <a:ea typeface="+mn-ea"/>
                    <a:cs typeface="+mn-cs"/>
                  </a:defRPr>
                </a:lvl2pPr>
                <a:lvl3pPr marL="932316" algn="l" defTabSz="932316" rtl="0" eaLnBrk="1" latinLnBrk="0" hangingPunct="1">
                  <a:defRPr sz="1836" kern="1200">
                    <a:solidFill>
                      <a:schemeClr val="tx1"/>
                    </a:solidFill>
                    <a:latin typeface="+mn-lt"/>
                    <a:ea typeface="+mn-ea"/>
                    <a:cs typeface="+mn-cs"/>
                  </a:defRPr>
                </a:lvl3pPr>
                <a:lvl4pPr marL="1398471" algn="l" defTabSz="932316" rtl="0" eaLnBrk="1" latinLnBrk="0" hangingPunct="1">
                  <a:defRPr sz="1836" kern="1200">
                    <a:solidFill>
                      <a:schemeClr val="tx1"/>
                    </a:solidFill>
                    <a:latin typeface="+mn-lt"/>
                    <a:ea typeface="+mn-ea"/>
                    <a:cs typeface="+mn-cs"/>
                  </a:defRPr>
                </a:lvl4pPr>
                <a:lvl5pPr marL="1864631" algn="l" defTabSz="932316" rtl="0" eaLnBrk="1" latinLnBrk="0" hangingPunct="1">
                  <a:defRPr sz="1836" kern="1200">
                    <a:solidFill>
                      <a:schemeClr val="tx1"/>
                    </a:solidFill>
                    <a:latin typeface="+mn-lt"/>
                    <a:ea typeface="+mn-ea"/>
                    <a:cs typeface="+mn-cs"/>
                  </a:defRPr>
                </a:lvl5pPr>
                <a:lvl6pPr marL="2330787" algn="l" defTabSz="932316" rtl="0" eaLnBrk="1" latinLnBrk="0" hangingPunct="1">
                  <a:defRPr sz="1836" kern="1200">
                    <a:solidFill>
                      <a:schemeClr val="tx1"/>
                    </a:solidFill>
                    <a:latin typeface="+mn-lt"/>
                    <a:ea typeface="+mn-ea"/>
                    <a:cs typeface="+mn-cs"/>
                  </a:defRPr>
                </a:lvl6pPr>
                <a:lvl7pPr marL="2796947" algn="l" defTabSz="932316" rtl="0" eaLnBrk="1" latinLnBrk="0" hangingPunct="1">
                  <a:defRPr sz="1836" kern="1200">
                    <a:solidFill>
                      <a:schemeClr val="tx1"/>
                    </a:solidFill>
                    <a:latin typeface="+mn-lt"/>
                    <a:ea typeface="+mn-ea"/>
                    <a:cs typeface="+mn-cs"/>
                  </a:defRPr>
                </a:lvl7pPr>
                <a:lvl8pPr marL="3263102" algn="l" defTabSz="932316" rtl="0" eaLnBrk="1" latinLnBrk="0" hangingPunct="1">
                  <a:defRPr sz="1836" kern="1200">
                    <a:solidFill>
                      <a:schemeClr val="tx1"/>
                    </a:solidFill>
                    <a:latin typeface="+mn-lt"/>
                    <a:ea typeface="+mn-ea"/>
                    <a:cs typeface="+mn-cs"/>
                  </a:defRPr>
                </a:lvl8pPr>
                <a:lvl9pPr marL="3729258" algn="l" defTabSz="932316" rtl="0" eaLnBrk="1" latinLnBrk="0" hangingPunct="1">
                  <a:defRPr sz="1836" kern="1200">
                    <a:solidFill>
                      <a:schemeClr val="tx1"/>
                    </a:solidFill>
                    <a:latin typeface="+mn-lt"/>
                    <a:ea typeface="+mn-ea"/>
                    <a:cs typeface="+mn-cs"/>
                  </a:defRPr>
                </a:lvl9pPr>
              </a:lstStyle>
              <a:p>
                <a:pPr marL="0" marR="0" lvl="0" indent="0" algn="l" defTabSz="9139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67" name="Group 66"/>
            <p:cNvGrpSpPr/>
            <p:nvPr/>
          </p:nvGrpSpPr>
          <p:grpSpPr>
            <a:xfrm>
              <a:off x="8120944" y="5176838"/>
              <a:ext cx="2985205" cy="1192210"/>
              <a:chOff x="8350243" y="5276458"/>
              <a:chExt cx="2820988" cy="1092592"/>
            </a:xfrm>
          </p:grpSpPr>
          <p:sp>
            <p:nvSpPr>
              <p:cNvPr id="24" name="Freeform 25"/>
              <p:cNvSpPr>
                <a:spLocks/>
              </p:cNvSpPr>
              <p:nvPr/>
            </p:nvSpPr>
            <p:spPr bwMode="auto">
              <a:xfrm>
                <a:off x="8350243" y="5276458"/>
                <a:ext cx="1976438" cy="1092591"/>
              </a:xfrm>
              <a:custGeom>
                <a:avLst/>
                <a:gdLst>
                  <a:gd name="T0" fmla="*/ 569 w 569"/>
                  <a:gd name="T1" fmla="*/ 1 h 330"/>
                  <a:gd name="T2" fmla="*/ 559 w 569"/>
                  <a:gd name="T3" fmla="*/ 0 h 330"/>
                  <a:gd name="T4" fmla="*/ 0 w 569"/>
                  <a:gd name="T5" fmla="*/ 330 h 330"/>
                  <a:gd name="T6" fmla="*/ 106 w 569"/>
                  <a:gd name="T7" fmla="*/ 330 h 330"/>
                  <a:gd name="T8" fmla="*/ 569 w 569"/>
                  <a:gd name="T9" fmla="*/ 1 h 330"/>
                </a:gdLst>
                <a:ahLst/>
                <a:cxnLst>
                  <a:cxn ang="0">
                    <a:pos x="T0" y="T1"/>
                  </a:cxn>
                  <a:cxn ang="0">
                    <a:pos x="T2" y="T3"/>
                  </a:cxn>
                  <a:cxn ang="0">
                    <a:pos x="T4" y="T5"/>
                  </a:cxn>
                  <a:cxn ang="0">
                    <a:pos x="T6" y="T7"/>
                  </a:cxn>
                  <a:cxn ang="0">
                    <a:pos x="T8" y="T9"/>
                  </a:cxn>
                </a:cxnLst>
                <a:rect l="0" t="0" r="r" b="b"/>
                <a:pathLst>
                  <a:path w="569" h="330">
                    <a:moveTo>
                      <a:pt x="569" y="1"/>
                    </a:moveTo>
                    <a:cubicBezTo>
                      <a:pt x="565" y="1"/>
                      <a:pt x="562" y="0"/>
                      <a:pt x="559" y="0"/>
                    </a:cubicBezTo>
                    <a:cubicBezTo>
                      <a:pt x="221" y="64"/>
                      <a:pt x="0" y="330"/>
                      <a:pt x="0" y="330"/>
                    </a:cubicBezTo>
                    <a:cubicBezTo>
                      <a:pt x="106" y="330"/>
                      <a:pt x="106" y="330"/>
                      <a:pt x="106" y="330"/>
                    </a:cubicBezTo>
                    <a:cubicBezTo>
                      <a:pt x="106" y="330"/>
                      <a:pt x="315" y="75"/>
                      <a:pt x="569" y="1"/>
                    </a:cubicBezTo>
                    <a:close/>
                  </a:path>
                </a:pathLst>
              </a:custGeom>
              <a:solidFill>
                <a:srgbClr val="E8E8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prstClr val="black"/>
                  </a:solidFill>
                  <a:effectLst/>
                  <a:uLnTx/>
                  <a:uFillTx/>
                  <a:latin typeface="Segoe UI"/>
                  <a:ea typeface="+mn-ea"/>
                  <a:cs typeface="+mn-cs"/>
                </a:endParaRPr>
              </a:p>
            </p:txBody>
          </p:sp>
          <p:sp>
            <p:nvSpPr>
              <p:cNvPr id="25" name="Freeform 26"/>
              <p:cNvSpPr>
                <a:spLocks/>
              </p:cNvSpPr>
              <p:nvPr/>
            </p:nvSpPr>
            <p:spPr bwMode="auto">
              <a:xfrm>
                <a:off x="10521943" y="5399308"/>
                <a:ext cx="649288" cy="969742"/>
              </a:xfrm>
              <a:custGeom>
                <a:avLst/>
                <a:gdLst>
                  <a:gd name="T0" fmla="*/ 187 w 187"/>
                  <a:gd name="T1" fmla="*/ 6 h 293"/>
                  <a:gd name="T2" fmla="*/ 167 w 187"/>
                  <a:gd name="T3" fmla="*/ 0 h 293"/>
                  <a:gd name="T4" fmla="*/ 24 w 187"/>
                  <a:gd name="T5" fmla="*/ 293 h 293"/>
                  <a:gd name="T6" fmla="*/ 67 w 187"/>
                  <a:gd name="T7" fmla="*/ 293 h 293"/>
                  <a:gd name="T8" fmla="*/ 187 w 187"/>
                  <a:gd name="T9" fmla="*/ 6 h 293"/>
                </a:gdLst>
                <a:ahLst/>
                <a:cxnLst>
                  <a:cxn ang="0">
                    <a:pos x="T0" y="T1"/>
                  </a:cxn>
                  <a:cxn ang="0">
                    <a:pos x="T2" y="T3"/>
                  </a:cxn>
                  <a:cxn ang="0">
                    <a:pos x="T4" y="T5"/>
                  </a:cxn>
                  <a:cxn ang="0">
                    <a:pos x="T6" y="T7"/>
                  </a:cxn>
                  <a:cxn ang="0">
                    <a:pos x="T8" y="T9"/>
                  </a:cxn>
                </a:cxnLst>
                <a:rect l="0" t="0" r="r" b="b"/>
                <a:pathLst>
                  <a:path w="187" h="293">
                    <a:moveTo>
                      <a:pt x="187" y="6"/>
                    </a:moveTo>
                    <a:cubicBezTo>
                      <a:pt x="181" y="4"/>
                      <a:pt x="174" y="2"/>
                      <a:pt x="167" y="0"/>
                    </a:cubicBezTo>
                    <a:cubicBezTo>
                      <a:pt x="159" y="7"/>
                      <a:pt x="0" y="133"/>
                      <a:pt x="24" y="293"/>
                    </a:cubicBezTo>
                    <a:cubicBezTo>
                      <a:pt x="67" y="293"/>
                      <a:pt x="67" y="293"/>
                      <a:pt x="67" y="293"/>
                    </a:cubicBezTo>
                    <a:cubicBezTo>
                      <a:pt x="35" y="129"/>
                      <a:pt x="187" y="6"/>
                      <a:pt x="187" y="6"/>
                    </a:cubicBezTo>
                    <a:close/>
                  </a:path>
                </a:pathLst>
              </a:custGeom>
              <a:solidFill>
                <a:srgbClr val="E8E8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prstClr val="black"/>
                  </a:solidFill>
                  <a:effectLst/>
                  <a:uLnTx/>
                  <a:uFillTx/>
                  <a:latin typeface="Segoe UI"/>
                  <a:ea typeface="+mn-ea"/>
                  <a:cs typeface="+mn-cs"/>
                </a:endParaRPr>
              </a:p>
            </p:txBody>
          </p:sp>
          <p:sp>
            <p:nvSpPr>
              <p:cNvPr id="26" name="Freeform 27"/>
              <p:cNvSpPr>
                <a:spLocks/>
              </p:cNvSpPr>
              <p:nvPr/>
            </p:nvSpPr>
            <p:spPr bwMode="auto">
              <a:xfrm>
                <a:off x="8718543" y="5283419"/>
                <a:ext cx="2382838" cy="1085631"/>
              </a:xfrm>
              <a:custGeom>
                <a:avLst/>
                <a:gdLst>
                  <a:gd name="T0" fmla="*/ 686 w 686"/>
                  <a:gd name="T1" fmla="*/ 36 h 329"/>
                  <a:gd name="T2" fmla="*/ 463 w 686"/>
                  <a:gd name="T3" fmla="*/ 0 h 329"/>
                  <a:gd name="T4" fmla="*/ 0 w 686"/>
                  <a:gd name="T5" fmla="*/ 329 h 329"/>
                  <a:gd name="T6" fmla="*/ 543 w 686"/>
                  <a:gd name="T7" fmla="*/ 329 h 329"/>
                  <a:gd name="T8" fmla="*/ 686 w 686"/>
                  <a:gd name="T9" fmla="*/ 36 h 329"/>
                </a:gdLst>
                <a:ahLst/>
                <a:cxnLst>
                  <a:cxn ang="0">
                    <a:pos x="T0" y="T1"/>
                  </a:cxn>
                  <a:cxn ang="0">
                    <a:pos x="T2" y="T3"/>
                  </a:cxn>
                  <a:cxn ang="0">
                    <a:pos x="T4" y="T5"/>
                  </a:cxn>
                  <a:cxn ang="0">
                    <a:pos x="T6" y="T7"/>
                  </a:cxn>
                  <a:cxn ang="0">
                    <a:pos x="T8" y="T9"/>
                  </a:cxn>
                </a:cxnLst>
                <a:rect l="0" t="0" r="r" b="b"/>
                <a:pathLst>
                  <a:path w="686" h="329">
                    <a:moveTo>
                      <a:pt x="686" y="36"/>
                    </a:moveTo>
                    <a:cubicBezTo>
                      <a:pt x="613" y="17"/>
                      <a:pt x="538" y="5"/>
                      <a:pt x="463" y="0"/>
                    </a:cubicBezTo>
                    <a:cubicBezTo>
                      <a:pt x="209" y="74"/>
                      <a:pt x="0" y="329"/>
                      <a:pt x="0" y="329"/>
                    </a:cubicBezTo>
                    <a:cubicBezTo>
                      <a:pt x="543" y="329"/>
                      <a:pt x="543" y="329"/>
                      <a:pt x="543" y="329"/>
                    </a:cubicBezTo>
                    <a:cubicBezTo>
                      <a:pt x="519" y="169"/>
                      <a:pt x="678" y="43"/>
                      <a:pt x="686" y="36"/>
                    </a:cubicBez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prstClr val="black"/>
                  </a:solidFill>
                  <a:effectLst/>
                  <a:uLnTx/>
                  <a:uFillTx/>
                  <a:latin typeface="Segoe UI"/>
                  <a:ea typeface="+mn-ea"/>
                  <a:cs typeface="+mn-cs"/>
                </a:endParaRPr>
              </a:p>
            </p:txBody>
          </p:sp>
        </p:grpSp>
        <p:sp>
          <p:nvSpPr>
            <p:cNvPr id="160" name="Freeform 41"/>
            <p:cNvSpPr>
              <a:spLocks/>
            </p:cNvSpPr>
            <p:nvPr/>
          </p:nvSpPr>
          <p:spPr bwMode="auto">
            <a:xfrm>
              <a:off x="11623823" y="4151954"/>
              <a:ext cx="513940" cy="477023"/>
            </a:xfrm>
            <a:custGeom>
              <a:avLst/>
              <a:gdLst>
                <a:gd name="T0" fmla="*/ 0 w 413"/>
                <a:gd name="T1" fmla="*/ 342 h 342"/>
                <a:gd name="T2" fmla="*/ 0 w 413"/>
                <a:gd name="T3" fmla="*/ 342 h 342"/>
                <a:gd name="T4" fmla="*/ 206 w 413"/>
                <a:gd name="T5" fmla="*/ 153 h 342"/>
                <a:gd name="T6" fmla="*/ 413 w 413"/>
                <a:gd name="T7" fmla="*/ 286 h 342"/>
                <a:gd name="T8" fmla="*/ 196 w 413"/>
                <a:gd name="T9" fmla="*/ 0 h 342"/>
                <a:gd name="T10" fmla="*/ 0 w 413"/>
                <a:gd name="T11" fmla="*/ 342 h 342"/>
                <a:gd name="connsiteX0" fmla="*/ 0 w 10000"/>
                <a:gd name="connsiteY0" fmla="*/ 10050 h 10050"/>
                <a:gd name="connsiteX1" fmla="*/ 0 w 10000"/>
                <a:gd name="connsiteY1" fmla="*/ 10050 h 10050"/>
                <a:gd name="connsiteX2" fmla="*/ 4988 w 10000"/>
                <a:gd name="connsiteY2" fmla="*/ 4524 h 10050"/>
                <a:gd name="connsiteX3" fmla="*/ 10000 w 10000"/>
                <a:gd name="connsiteY3" fmla="*/ 8413 h 10050"/>
                <a:gd name="connsiteX4" fmla="*/ 4561 w 10000"/>
                <a:gd name="connsiteY4" fmla="*/ 0 h 10050"/>
                <a:gd name="connsiteX5" fmla="*/ 0 w 10000"/>
                <a:gd name="connsiteY5" fmla="*/ 10050 h 10050"/>
                <a:gd name="connsiteX0" fmla="*/ 0 w 10000"/>
                <a:gd name="connsiteY0" fmla="*/ 10050 h 10050"/>
                <a:gd name="connsiteX1" fmla="*/ 0 w 10000"/>
                <a:gd name="connsiteY1" fmla="*/ 10050 h 10050"/>
                <a:gd name="connsiteX2" fmla="*/ 4988 w 10000"/>
                <a:gd name="connsiteY2" fmla="*/ 4524 h 10050"/>
                <a:gd name="connsiteX3" fmla="*/ 10000 w 10000"/>
                <a:gd name="connsiteY3" fmla="*/ 8413 h 10050"/>
                <a:gd name="connsiteX4" fmla="*/ 4468 w 10000"/>
                <a:gd name="connsiteY4" fmla="*/ 0 h 10050"/>
                <a:gd name="connsiteX5" fmla="*/ 0 w 10000"/>
                <a:gd name="connsiteY5" fmla="*/ 10050 h 1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0050">
                  <a:moveTo>
                    <a:pt x="0" y="10050"/>
                  </a:moveTo>
                  <a:lnTo>
                    <a:pt x="0" y="10050"/>
                  </a:lnTo>
                  <a:lnTo>
                    <a:pt x="4988" y="4524"/>
                  </a:lnTo>
                  <a:lnTo>
                    <a:pt x="10000" y="8413"/>
                  </a:lnTo>
                  <a:lnTo>
                    <a:pt x="4468" y="0"/>
                  </a:lnTo>
                  <a:lnTo>
                    <a:pt x="0" y="10050"/>
                  </a:lnTo>
                  <a:close/>
                </a:path>
              </a:pathLst>
            </a:custGeom>
            <a:solidFill>
              <a:srgbClr val="CCE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prstClr val="black"/>
                </a:solidFill>
                <a:effectLst/>
                <a:uLnTx/>
                <a:uFillTx/>
                <a:latin typeface="Segoe UI"/>
                <a:ea typeface="+mn-ea"/>
                <a:cs typeface="+mn-cs"/>
              </a:endParaRPr>
            </a:p>
          </p:txBody>
        </p:sp>
        <p:sp>
          <p:nvSpPr>
            <p:cNvPr id="159" name="Freeform 40"/>
            <p:cNvSpPr>
              <a:spLocks/>
            </p:cNvSpPr>
            <p:nvPr/>
          </p:nvSpPr>
          <p:spPr bwMode="auto">
            <a:xfrm>
              <a:off x="8723113" y="4728904"/>
              <a:ext cx="411899" cy="265082"/>
            </a:xfrm>
            <a:custGeom>
              <a:avLst/>
              <a:gdLst>
                <a:gd name="T0" fmla="*/ 0 w 331"/>
                <a:gd name="T1" fmla="*/ 175 h 191"/>
                <a:gd name="T2" fmla="*/ 153 w 331"/>
                <a:gd name="T3" fmla="*/ 151 h 191"/>
                <a:gd name="T4" fmla="*/ 331 w 331"/>
                <a:gd name="T5" fmla="*/ 191 h 191"/>
                <a:gd name="T6" fmla="*/ 155 w 331"/>
                <a:gd name="T7" fmla="*/ 0 h 191"/>
                <a:gd name="T8" fmla="*/ 0 w 331"/>
                <a:gd name="T9" fmla="*/ 175 h 191"/>
              </a:gdLst>
              <a:ahLst/>
              <a:cxnLst>
                <a:cxn ang="0">
                  <a:pos x="T0" y="T1"/>
                </a:cxn>
                <a:cxn ang="0">
                  <a:pos x="T2" y="T3"/>
                </a:cxn>
                <a:cxn ang="0">
                  <a:pos x="T4" y="T5"/>
                </a:cxn>
                <a:cxn ang="0">
                  <a:pos x="T6" y="T7"/>
                </a:cxn>
                <a:cxn ang="0">
                  <a:pos x="T8" y="T9"/>
                </a:cxn>
              </a:cxnLst>
              <a:rect l="0" t="0" r="r" b="b"/>
              <a:pathLst>
                <a:path w="331" h="191">
                  <a:moveTo>
                    <a:pt x="0" y="175"/>
                  </a:moveTo>
                  <a:lnTo>
                    <a:pt x="153" y="151"/>
                  </a:lnTo>
                  <a:lnTo>
                    <a:pt x="331" y="191"/>
                  </a:lnTo>
                  <a:lnTo>
                    <a:pt x="155" y="0"/>
                  </a:lnTo>
                  <a:lnTo>
                    <a:pt x="0" y="175"/>
                  </a:lnTo>
                  <a:close/>
                </a:path>
              </a:pathLst>
            </a:custGeom>
            <a:solidFill>
              <a:srgbClr val="CCE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prstClr val="black"/>
                </a:solidFill>
                <a:effectLst/>
                <a:uLnTx/>
                <a:uFillTx/>
                <a:latin typeface="Segoe UI"/>
                <a:ea typeface="+mn-ea"/>
                <a:cs typeface="+mn-cs"/>
              </a:endParaRPr>
            </a:p>
          </p:txBody>
        </p:sp>
        <p:sp>
          <p:nvSpPr>
            <p:cNvPr id="161" name="Freeform 42"/>
            <p:cNvSpPr>
              <a:spLocks/>
            </p:cNvSpPr>
            <p:nvPr/>
          </p:nvSpPr>
          <p:spPr bwMode="auto">
            <a:xfrm>
              <a:off x="8117087" y="4832993"/>
              <a:ext cx="317324" cy="359457"/>
            </a:xfrm>
            <a:custGeom>
              <a:avLst/>
              <a:gdLst>
                <a:gd name="T0" fmla="*/ 129 w 129"/>
                <a:gd name="T1" fmla="*/ 95 h 130"/>
                <a:gd name="T2" fmla="*/ 84 w 129"/>
                <a:gd name="T3" fmla="*/ 0 h 130"/>
                <a:gd name="T4" fmla="*/ 0 w 129"/>
                <a:gd name="T5" fmla="*/ 130 h 130"/>
                <a:gd name="T6" fmla="*/ 75 w 129"/>
                <a:gd name="T7" fmla="*/ 95 h 130"/>
                <a:gd name="T8" fmla="*/ 129 w 129"/>
                <a:gd name="T9" fmla="*/ 95 h 130"/>
              </a:gdLst>
              <a:ahLst/>
              <a:cxnLst>
                <a:cxn ang="0">
                  <a:pos x="T0" y="T1"/>
                </a:cxn>
                <a:cxn ang="0">
                  <a:pos x="T2" y="T3"/>
                </a:cxn>
                <a:cxn ang="0">
                  <a:pos x="T4" y="T5"/>
                </a:cxn>
                <a:cxn ang="0">
                  <a:pos x="T6" y="T7"/>
                </a:cxn>
                <a:cxn ang="0">
                  <a:pos x="T8" y="T9"/>
                </a:cxn>
              </a:cxnLst>
              <a:rect l="0" t="0" r="r" b="b"/>
              <a:pathLst>
                <a:path w="129" h="130">
                  <a:moveTo>
                    <a:pt x="129" y="95"/>
                  </a:moveTo>
                  <a:cubicBezTo>
                    <a:pt x="84" y="0"/>
                    <a:pt x="84" y="0"/>
                    <a:pt x="84" y="0"/>
                  </a:cubicBezTo>
                  <a:cubicBezTo>
                    <a:pt x="0" y="130"/>
                    <a:pt x="0" y="130"/>
                    <a:pt x="0" y="130"/>
                  </a:cubicBezTo>
                  <a:cubicBezTo>
                    <a:pt x="43" y="110"/>
                    <a:pt x="75" y="95"/>
                    <a:pt x="75" y="95"/>
                  </a:cubicBezTo>
                  <a:lnTo>
                    <a:pt x="129" y="95"/>
                  </a:lnTo>
                  <a:close/>
                </a:path>
              </a:pathLst>
            </a:custGeom>
            <a:solidFill>
              <a:srgbClr val="CCE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prstClr val="black"/>
                </a:solidFill>
                <a:effectLst/>
                <a:uLnTx/>
                <a:uFillTx/>
                <a:latin typeface="Segoe UI"/>
                <a:ea typeface="+mn-ea"/>
                <a:cs typeface="+mn-cs"/>
              </a:endParaRPr>
            </a:p>
          </p:txBody>
        </p:sp>
        <p:sp>
          <p:nvSpPr>
            <p:cNvPr id="162" name="Freeform 43"/>
            <p:cNvSpPr>
              <a:spLocks/>
            </p:cNvSpPr>
            <p:nvPr/>
          </p:nvSpPr>
          <p:spPr bwMode="auto">
            <a:xfrm>
              <a:off x="9534466" y="3917003"/>
              <a:ext cx="1672481" cy="588454"/>
            </a:xfrm>
            <a:custGeom>
              <a:avLst/>
              <a:gdLst>
                <a:gd name="T0" fmla="*/ 765 w 1344"/>
                <a:gd name="T1" fmla="*/ 219 h 424"/>
                <a:gd name="T2" fmla="*/ 506 w 1344"/>
                <a:gd name="T3" fmla="*/ 270 h 424"/>
                <a:gd name="T4" fmla="*/ 290 w 1344"/>
                <a:gd name="T5" fmla="*/ 91 h 424"/>
                <a:gd name="T6" fmla="*/ 0 w 1344"/>
                <a:gd name="T7" fmla="*/ 340 h 424"/>
                <a:gd name="T8" fmla="*/ 246 w 1344"/>
                <a:gd name="T9" fmla="*/ 280 h 424"/>
                <a:gd name="T10" fmla="*/ 448 w 1344"/>
                <a:gd name="T11" fmla="*/ 424 h 424"/>
                <a:gd name="T12" fmla="*/ 817 w 1344"/>
                <a:gd name="T13" fmla="*/ 280 h 424"/>
                <a:gd name="T14" fmla="*/ 1102 w 1344"/>
                <a:gd name="T15" fmla="*/ 231 h 424"/>
                <a:gd name="T16" fmla="*/ 1344 w 1344"/>
                <a:gd name="T17" fmla="*/ 270 h 424"/>
                <a:gd name="T18" fmla="*/ 1061 w 1344"/>
                <a:gd name="T19" fmla="*/ 0 h 424"/>
                <a:gd name="T20" fmla="*/ 765 w 1344"/>
                <a:gd name="T21" fmla="*/ 219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44" h="424">
                  <a:moveTo>
                    <a:pt x="765" y="219"/>
                  </a:moveTo>
                  <a:lnTo>
                    <a:pt x="506" y="270"/>
                  </a:lnTo>
                  <a:lnTo>
                    <a:pt x="290" y="91"/>
                  </a:lnTo>
                  <a:lnTo>
                    <a:pt x="0" y="340"/>
                  </a:lnTo>
                  <a:lnTo>
                    <a:pt x="246" y="280"/>
                  </a:lnTo>
                  <a:lnTo>
                    <a:pt x="448" y="424"/>
                  </a:lnTo>
                  <a:lnTo>
                    <a:pt x="817" y="280"/>
                  </a:lnTo>
                  <a:lnTo>
                    <a:pt x="1102" y="231"/>
                  </a:lnTo>
                  <a:lnTo>
                    <a:pt x="1344" y="270"/>
                  </a:lnTo>
                  <a:lnTo>
                    <a:pt x="1061" y="0"/>
                  </a:lnTo>
                  <a:lnTo>
                    <a:pt x="765" y="219"/>
                  </a:lnTo>
                  <a:close/>
                </a:path>
              </a:pathLst>
            </a:custGeom>
            <a:solidFill>
              <a:srgbClr val="CCE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prstClr val="black"/>
                </a:solidFill>
                <a:effectLst/>
                <a:uLnTx/>
                <a:uFillTx/>
                <a:latin typeface="Segoe UI"/>
                <a:ea typeface="+mn-ea"/>
                <a:cs typeface="+mn-cs"/>
              </a:endParaRPr>
            </a:p>
          </p:txBody>
        </p:sp>
      </p:grpSp>
      <p:sp>
        <p:nvSpPr>
          <p:cNvPr id="165" name="icon  BINARY"/>
          <p:cNvSpPr>
            <a:spLocks noChangeAspect="1" noEditPoints="1"/>
          </p:cNvSpPr>
          <p:nvPr/>
        </p:nvSpPr>
        <p:spPr bwMode="auto">
          <a:xfrm>
            <a:off x="10341634" y="4608582"/>
            <a:ext cx="436739" cy="358417"/>
          </a:xfrm>
          <a:custGeom>
            <a:avLst/>
            <a:gdLst>
              <a:gd name="T0" fmla="*/ 64 w 275"/>
              <a:gd name="T1" fmla="*/ 55 h 226"/>
              <a:gd name="T2" fmla="*/ 65 w 275"/>
              <a:gd name="T3" fmla="*/ 0 h 226"/>
              <a:gd name="T4" fmla="*/ 64 w 275"/>
              <a:gd name="T5" fmla="*/ 9 h 226"/>
              <a:gd name="T6" fmla="*/ 72 w 275"/>
              <a:gd name="T7" fmla="*/ 28 h 226"/>
              <a:gd name="T8" fmla="*/ 96 w 275"/>
              <a:gd name="T9" fmla="*/ 45 h 226"/>
              <a:gd name="T10" fmla="*/ 96 w 275"/>
              <a:gd name="T11" fmla="*/ 15 h 226"/>
              <a:gd name="T12" fmla="*/ 119 w 275"/>
              <a:gd name="T13" fmla="*/ 45 h 226"/>
              <a:gd name="T14" fmla="*/ 178 w 275"/>
              <a:gd name="T15" fmla="*/ 54 h 226"/>
              <a:gd name="T16" fmla="*/ 155 w 275"/>
              <a:gd name="T17" fmla="*/ 45 h 226"/>
              <a:gd name="T18" fmla="*/ 144 w 275"/>
              <a:gd name="T19" fmla="*/ 5 h 226"/>
              <a:gd name="T20" fmla="*/ 178 w 275"/>
              <a:gd name="T21" fmla="*/ 45 h 226"/>
              <a:gd name="T22" fmla="*/ 222 w 275"/>
              <a:gd name="T23" fmla="*/ 48 h 226"/>
              <a:gd name="T24" fmla="*/ 194 w 275"/>
              <a:gd name="T25" fmla="*/ 7 h 226"/>
              <a:gd name="T26" fmla="*/ 215 w 275"/>
              <a:gd name="T27" fmla="*/ 28 h 226"/>
              <a:gd name="T28" fmla="*/ 208 w 275"/>
              <a:gd name="T29" fmla="*/ 46 h 226"/>
              <a:gd name="T30" fmla="*/ 269 w 275"/>
              <a:gd name="T31" fmla="*/ 48 h 226"/>
              <a:gd name="T32" fmla="*/ 242 w 275"/>
              <a:gd name="T33" fmla="*/ 7 h 226"/>
              <a:gd name="T34" fmla="*/ 263 w 275"/>
              <a:gd name="T35" fmla="*/ 28 h 226"/>
              <a:gd name="T36" fmla="*/ 256 w 275"/>
              <a:gd name="T37" fmla="*/ 46 h 226"/>
              <a:gd name="T38" fmla="*/ 0 w 275"/>
              <a:gd name="T39" fmla="*/ 140 h 226"/>
              <a:gd name="T40" fmla="*/ 11 w 275"/>
              <a:gd name="T41" fmla="*/ 98 h 226"/>
              <a:gd name="T42" fmla="*/ 23 w 275"/>
              <a:gd name="T43" fmla="*/ 85 h 226"/>
              <a:gd name="T44" fmla="*/ 34 w 275"/>
              <a:gd name="T45" fmla="*/ 140 h 226"/>
              <a:gd name="T46" fmla="*/ 64 w 275"/>
              <a:gd name="T47" fmla="*/ 141 h 226"/>
              <a:gd name="T48" fmla="*/ 65 w 275"/>
              <a:gd name="T49" fmla="*/ 85 h 226"/>
              <a:gd name="T50" fmla="*/ 64 w 275"/>
              <a:gd name="T51" fmla="*/ 94 h 226"/>
              <a:gd name="T52" fmla="*/ 71 w 275"/>
              <a:gd name="T53" fmla="*/ 113 h 226"/>
              <a:gd name="T54" fmla="*/ 111 w 275"/>
              <a:gd name="T55" fmla="*/ 141 h 226"/>
              <a:gd name="T56" fmla="*/ 112 w 275"/>
              <a:gd name="T57" fmla="*/ 85 h 226"/>
              <a:gd name="T58" fmla="*/ 112 w 275"/>
              <a:gd name="T59" fmla="*/ 94 h 226"/>
              <a:gd name="T60" fmla="*/ 119 w 275"/>
              <a:gd name="T61" fmla="*/ 113 h 226"/>
              <a:gd name="T62" fmla="*/ 145 w 275"/>
              <a:gd name="T63" fmla="*/ 130 h 226"/>
              <a:gd name="T64" fmla="*/ 144 w 275"/>
              <a:gd name="T65" fmla="*/ 100 h 226"/>
              <a:gd name="T66" fmla="*/ 167 w 275"/>
              <a:gd name="T67" fmla="*/ 130 h 226"/>
              <a:gd name="T68" fmla="*/ 227 w 275"/>
              <a:gd name="T69" fmla="*/ 113 h 226"/>
              <a:gd name="T70" fmla="*/ 188 w 275"/>
              <a:gd name="T71" fmla="*/ 115 h 226"/>
              <a:gd name="T72" fmla="*/ 227 w 275"/>
              <a:gd name="T73" fmla="*/ 113 h 226"/>
              <a:gd name="T74" fmla="*/ 200 w 275"/>
              <a:gd name="T75" fmla="*/ 113 h 226"/>
              <a:gd name="T76" fmla="*/ 83 w 275"/>
              <a:gd name="T77" fmla="*/ 199 h 226"/>
              <a:gd name="T78" fmla="*/ 45 w 275"/>
              <a:gd name="T79" fmla="*/ 200 h 226"/>
              <a:gd name="T80" fmla="*/ 83 w 275"/>
              <a:gd name="T81" fmla="*/ 199 h 226"/>
              <a:gd name="T82" fmla="*/ 56 w 275"/>
              <a:gd name="T83" fmla="*/ 200 h 226"/>
              <a:gd name="T84" fmla="*/ 132 w 275"/>
              <a:gd name="T85" fmla="*/ 199 h 226"/>
              <a:gd name="T86" fmla="*/ 93 w 275"/>
              <a:gd name="T87" fmla="*/ 200 h 226"/>
              <a:gd name="T88" fmla="*/ 132 w 275"/>
              <a:gd name="T89" fmla="*/ 199 h 226"/>
              <a:gd name="T90" fmla="*/ 105 w 275"/>
              <a:gd name="T91" fmla="*/ 200 h 226"/>
              <a:gd name="T92" fmla="*/ 178 w 275"/>
              <a:gd name="T93" fmla="*/ 225 h 226"/>
              <a:gd name="T94" fmla="*/ 155 w 275"/>
              <a:gd name="T95" fmla="*/ 216 h 226"/>
              <a:gd name="T96" fmla="*/ 144 w 275"/>
              <a:gd name="T97" fmla="*/ 176 h 226"/>
              <a:gd name="T98" fmla="*/ 178 w 275"/>
              <a:gd name="T99" fmla="*/ 216 h 226"/>
              <a:gd name="T100" fmla="*/ 222 w 275"/>
              <a:gd name="T101" fmla="*/ 220 h 226"/>
              <a:gd name="T102" fmla="*/ 194 w 275"/>
              <a:gd name="T103" fmla="*/ 178 h 226"/>
              <a:gd name="T104" fmla="*/ 215 w 275"/>
              <a:gd name="T105" fmla="*/ 199 h 226"/>
              <a:gd name="T106" fmla="*/ 208 w 275"/>
              <a:gd name="T107" fmla="*/ 218 h 226"/>
              <a:gd name="T108" fmla="*/ 240 w 275"/>
              <a:gd name="T109" fmla="*/ 225 h 226"/>
              <a:gd name="T110" fmla="*/ 252 w 275"/>
              <a:gd name="T111" fmla="*/ 183 h 226"/>
              <a:gd name="T112" fmla="*/ 263 w 275"/>
              <a:gd name="T113" fmla="*/ 172 h 226"/>
              <a:gd name="T114" fmla="*/ 274 w 275"/>
              <a:gd name="T115" fmla="*/ 225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75" h="226">
                <a:moveTo>
                  <a:pt x="83" y="27"/>
                </a:moveTo>
                <a:cubicBezTo>
                  <a:pt x="83" y="36"/>
                  <a:pt x="82" y="44"/>
                  <a:pt x="78" y="48"/>
                </a:cubicBezTo>
                <a:cubicBezTo>
                  <a:pt x="75" y="53"/>
                  <a:pt x="70" y="55"/>
                  <a:pt x="64" y="55"/>
                </a:cubicBezTo>
                <a:cubicBezTo>
                  <a:pt x="51" y="55"/>
                  <a:pt x="45" y="46"/>
                  <a:pt x="45" y="28"/>
                </a:cubicBezTo>
                <a:cubicBezTo>
                  <a:pt x="45" y="19"/>
                  <a:pt x="46" y="13"/>
                  <a:pt x="51" y="7"/>
                </a:cubicBezTo>
                <a:cubicBezTo>
                  <a:pt x="54" y="3"/>
                  <a:pt x="58" y="0"/>
                  <a:pt x="65" y="0"/>
                </a:cubicBezTo>
                <a:cubicBezTo>
                  <a:pt x="77" y="0"/>
                  <a:pt x="83" y="9"/>
                  <a:pt x="83" y="27"/>
                </a:cubicBezTo>
                <a:moveTo>
                  <a:pt x="72" y="28"/>
                </a:moveTo>
                <a:cubicBezTo>
                  <a:pt x="72" y="16"/>
                  <a:pt x="68" y="9"/>
                  <a:pt x="64" y="9"/>
                </a:cubicBezTo>
                <a:cubicBezTo>
                  <a:pt x="60" y="9"/>
                  <a:pt x="56" y="16"/>
                  <a:pt x="56" y="28"/>
                </a:cubicBezTo>
                <a:cubicBezTo>
                  <a:pt x="56" y="41"/>
                  <a:pt x="60" y="46"/>
                  <a:pt x="64" y="46"/>
                </a:cubicBezTo>
                <a:cubicBezTo>
                  <a:pt x="68" y="46"/>
                  <a:pt x="72" y="41"/>
                  <a:pt x="72" y="28"/>
                </a:cubicBezTo>
                <a:moveTo>
                  <a:pt x="129" y="54"/>
                </a:moveTo>
                <a:cubicBezTo>
                  <a:pt x="96" y="54"/>
                  <a:pt x="96" y="54"/>
                  <a:pt x="96" y="54"/>
                </a:cubicBezTo>
                <a:cubicBezTo>
                  <a:pt x="96" y="45"/>
                  <a:pt x="96" y="45"/>
                  <a:pt x="96" y="45"/>
                </a:cubicBezTo>
                <a:cubicBezTo>
                  <a:pt x="107" y="45"/>
                  <a:pt x="107" y="45"/>
                  <a:pt x="107" y="45"/>
                </a:cubicBezTo>
                <a:cubicBezTo>
                  <a:pt x="107" y="11"/>
                  <a:pt x="107" y="11"/>
                  <a:pt x="107" y="11"/>
                </a:cubicBezTo>
                <a:cubicBezTo>
                  <a:pt x="96" y="15"/>
                  <a:pt x="96" y="15"/>
                  <a:pt x="96" y="15"/>
                </a:cubicBezTo>
                <a:cubicBezTo>
                  <a:pt x="96" y="5"/>
                  <a:pt x="96" y="5"/>
                  <a:pt x="96" y="5"/>
                </a:cubicBezTo>
                <a:cubicBezTo>
                  <a:pt x="119" y="0"/>
                  <a:pt x="119" y="0"/>
                  <a:pt x="119" y="0"/>
                </a:cubicBezTo>
                <a:cubicBezTo>
                  <a:pt x="119" y="45"/>
                  <a:pt x="119" y="45"/>
                  <a:pt x="119" y="45"/>
                </a:cubicBezTo>
                <a:cubicBezTo>
                  <a:pt x="129" y="45"/>
                  <a:pt x="129" y="45"/>
                  <a:pt x="129" y="45"/>
                </a:cubicBezTo>
                <a:lnTo>
                  <a:pt x="129" y="54"/>
                </a:lnTo>
                <a:close/>
                <a:moveTo>
                  <a:pt x="178" y="54"/>
                </a:moveTo>
                <a:cubicBezTo>
                  <a:pt x="144" y="54"/>
                  <a:pt x="144" y="54"/>
                  <a:pt x="144" y="54"/>
                </a:cubicBezTo>
                <a:cubicBezTo>
                  <a:pt x="144" y="45"/>
                  <a:pt x="144" y="45"/>
                  <a:pt x="144" y="45"/>
                </a:cubicBezTo>
                <a:cubicBezTo>
                  <a:pt x="155" y="45"/>
                  <a:pt x="155" y="45"/>
                  <a:pt x="155" y="45"/>
                </a:cubicBezTo>
                <a:cubicBezTo>
                  <a:pt x="155" y="11"/>
                  <a:pt x="155" y="11"/>
                  <a:pt x="155" y="11"/>
                </a:cubicBezTo>
                <a:cubicBezTo>
                  <a:pt x="144" y="15"/>
                  <a:pt x="144" y="15"/>
                  <a:pt x="144" y="15"/>
                </a:cubicBezTo>
                <a:cubicBezTo>
                  <a:pt x="144" y="5"/>
                  <a:pt x="144" y="5"/>
                  <a:pt x="144" y="5"/>
                </a:cubicBezTo>
                <a:cubicBezTo>
                  <a:pt x="167" y="0"/>
                  <a:pt x="167" y="0"/>
                  <a:pt x="167" y="0"/>
                </a:cubicBezTo>
                <a:cubicBezTo>
                  <a:pt x="167" y="45"/>
                  <a:pt x="167" y="45"/>
                  <a:pt x="167" y="45"/>
                </a:cubicBezTo>
                <a:cubicBezTo>
                  <a:pt x="178" y="45"/>
                  <a:pt x="178" y="45"/>
                  <a:pt x="178" y="45"/>
                </a:cubicBezTo>
                <a:lnTo>
                  <a:pt x="178" y="54"/>
                </a:lnTo>
                <a:close/>
                <a:moveTo>
                  <a:pt x="227" y="27"/>
                </a:moveTo>
                <a:cubicBezTo>
                  <a:pt x="227" y="36"/>
                  <a:pt x="225" y="44"/>
                  <a:pt x="222" y="48"/>
                </a:cubicBezTo>
                <a:cubicBezTo>
                  <a:pt x="218" y="53"/>
                  <a:pt x="214" y="55"/>
                  <a:pt x="207" y="55"/>
                </a:cubicBezTo>
                <a:cubicBezTo>
                  <a:pt x="195" y="55"/>
                  <a:pt x="188" y="46"/>
                  <a:pt x="188" y="28"/>
                </a:cubicBezTo>
                <a:cubicBezTo>
                  <a:pt x="188" y="19"/>
                  <a:pt x="191" y="13"/>
                  <a:pt x="194" y="7"/>
                </a:cubicBezTo>
                <a:cubicBezTo>
                  <a:pt x="197" y="3"/>
                  <a:pt x="203" y="0"/>
                  <a:pt x="208" y="0"/>
                </a:cubicBezTo>
                <a:cubicBezTo>
                  <a:pt x="220" y="0"/>
                  <a:pt x="227" y="9"/>
                  <a:pt x="227" y="27"/>
                </a:cubicBezTo>
                <a:moveTo>
                  <a:pt x="215" y="28"/>
                </a:moveTo>
                <a:cubicBezTo>
                  <a:pt x="215" y="16"/>
                  <a:pt x="213" y="9"/>
                  <a:pt x="208" y="9"/>
                </a:cubicBezTo>
                <a:cubicBezTo>
                  <a:pt x="203" y="9"/>
                  <a:pt x="200" y="16"/>
                  <a:pt x="200" y="28"/>
                </a:cubicBezTo>
                <a:cubicBezTo>
                  <a:pt x="200" y="41"/>
                  <a:pt x="203" y="46"/>
                  <a:pt x="208" y="46"/>
                </a:cubicBezTo>
                <a:cubicBezTo>
                  <a:pt x="213" y="46"/>
                  <a:pt x="215" y="41"/>
                  <a:pt x="215" y="28"/>
                </a:cubicBezTo>
                <a:moveTo>
                  <a:pt x="275" y="27"/>
                </a:moveTo>
                <a:cubicBezTo>
                  <a:pt x="275" y="36"/>
                  <a:pt x="274" y="44"/>
                  <a:pt x="269" y="48"/>
                </a:cubicBezTo>
                <a:cubicBezTo>
                  <a:pt x="266" y="53"/>
                  <a:pt x="262" y="55"/>
                  <a:pt x="256" y="55"/>
                </a:cubicBezTo>
                <a:cubicBezTo>
                  <a:pt x="243" y="55"/>
                  <a:pt x="236" y="46"/>
                  <a:pt x="236" y="28"/>
                </a:cubicBezTo>
                <a:cubicBezTo>
                  <a:pt x="236" y="19"/>
                  <a:pt x="238" y="13"/>
                  <a:pt x="242" y="7"/>
                </a:cubicBezTo>
                <a:cubicBezTo>
                  <a:pt x="245" y="3"/>
                  <a:pt x="250" y="0"/>
                  <a:pt x="256" y="0"/>
                </a:cubicBezTo>
                <a:cubicBezTo>
                  <a:pt x="269" y="0"/>
                  <a:pt x="275" y="9"/>
                  <a:pt x="275" y="27"/>
                </a:cubicBezTo>
                <a:moveTo>
                  <a:pt x="263" y="28"/>
                </a:moveTo>
                <a:cubicBezTo>
                  <a:pt x="263" y="16"/>
                  <a:pt x="260" y="9"/>
                  <a:pt x="256" y="9"/>
                </a:cubicBezTo>
                <a:cubicBezTo>
                  <a:pt x="250" y="9"/>
                  <a:pt x="248" y="16"/>
                  <a:pt x="248" y="28"/>
                </a:cubicBezTo>
                <a:cubicBezTo>
                  <a:pt x="248" y="41"/>
                  <a:pt x="250" y="46"/>
                  <a:pt x="256" y="46"/>
                </a:cubicBezTo>
                <a:cubicBezTo>
                  <a:pt x="260" y="46"/>
                  <a:pt x="263" y="41"/>
                  <a:pt x="263" y="28"/>
                </a:cubicBezTo>
                <a:moveTo>
                  <a:pt x="34" y="140"/>
                </a:moveTo>
                <a:cubicBezTo>
                  <a:pt x="0" y="140"/>
                  <a:pt x="0" y="140"/>
                  <a:pt x="0" y="140"/>
                </a:cubicBezTo>
                <a:cubicBezTo>
                  <a:pt x="0" y="130"/>
                  <a:pt x="0" y="130"/>
                  <a:pt x="0" y="130"/>
                </a:cubicBezTo>
                <a:cubicBezTo>
                  <a:pt x="11" y="130"/>
                  <a:pt x="11" y="130"/>
                  <a:pt x="11" y="130"/>
                </a:cubicBezTo>
                <a:cubicBezTo>
                  <a:pt x="11" y="98"/>
                  <a:pt x="11" y="98"/>
                  <a:pt x="11" y="98"/>
                </a:cubicBezTo>
                <a:cubicBezTo>
                  <a:pt x="0" y="100"/>
                  <a:pt x="0" y="100"/>
                  <a:pt x="0" y="100"/>
                </a:cubicBezTo>
                <a:cubicBezTo>
                  <a:pt x="0" y="90"/>
                  <a:pt x="0" y="90"/>
                  <a:pt x="0" y="90"/>
                </a:cubicBezTo>
                <a:cubicBezTo>
                  <a:pt x="23" y="85"/>
                  <a:pt x="23" y="85"/>
                  <a:pt x="23" y="85"/>
                </a:cubicBezTo>
                <a:cubicBezTo>
                  <a:pt x="23" y="130"/>
                  <a:pt x="23" y="130"/>
                  <a:pt x="23" y="130"/>
                </a:cubicBezTo>
                <a:cubicBezTo>
                  <a:pt x="34" y="130"/>
                  <a:pt x="34" y="130"/>
                  <a:pt x="34" y="130"/>
                </a:cubicBezTo>
                <a:lnTo>
                  <a:pt x="34" y="140"/>
                </a:lnTo>
                <a:close/>
                <a:moveTo>
                  <a:pt x="84" y="113"/>
                </a:moveTo>
                <a:cubicBezTo>
                  <a:pt x="84" y="122"/>
                  <a:pt x="81" y="129"/>
                  <a:pt x="78" y="134"/>
                </a:cubicBezTo>
                <a:cubicBezTo>
                  <a:pt x="75" y="139"/>
                  <a:pt x="70" y="141"/>
                  <a:pt x="64" y="141"/>
                </a:cubicBezTo>
                <a:cubicBezTo>
                  <a:pt x="51" y="141"/>
                  <a:pt x="45" y="132"/>
                  <a:pt x="45" y="115"/>
                </a:cubicBezTo>
                <a:cubicBezTo>
                  <a:pt x="45" y="104"/>
                  <a:pt x="47" y="98"/>
                  <a:pt x="50" y="93"/>
                </a:cubicBezTo>
                <a:cubicBezTo>
                  <a:pt x="54" y="88"/>
                  <a:pt x="58" y="85"/>
                  <a:pt x="65" y="85"/>
                </a:cubicBezTo>
                <a:cubicBezTo>
                  <a:pt x="77" y="85"/>
                  <a:pt x="84" y="94"/>
                  <a:pt x="84" y="113"/>
                </a:cubicBezTo>
                <a:moveTo>
                  <a:pt x="71" y="113"/>
                </a:moveTo>
                <a:cubicBezTo>
                  <a:pt x="71" y="101"/>
                  <a:pt x="69" y="94"/>
                  <a:pt x="64" y="94"/>
                </a:cubicBezTo>
                <a:cubicBezTo>
                  <a:pt x="59" y="94"/>
                  <a:pt x="57" y="101"/>
                  <a:pt x="57" y="113"/>
                </a:cubicBezTo>
                <a:cubicBezTo>
                  <a:pt x="57" y="126"/>
                  <a:pt x="59" y="132"/>
                  <a:pt x="64" y="132"/>
                </a:cubicBezTo>
                <a:cubicBezTo>
                  <a:pt x="69" y="132"/>
                  <a:pt x="71" y="126"/>
                  <a:pt x="71" y="113"/>
                </a:cubicBezTo>
                <a:moveTo>
                  <a:pt x="131" y="113"/>
                </a:moveTo>
                <a:cubicBezTo>
                  <a:pt x="131" y="122"/>
                  <a:pt x="129" y="129"/>
                  <a:pt x="126" y="134"/>
                </a:cubicBezTo>
                <a:cubicBezTo>
                  <a:pt x="122" y="139"/>
                  <a:pt x="118" y="141"/>
                  <a:pt x="111" y="141"/>
                </a:cubicBezTo>
                <a:cubicBezTo>
                  <a:pt x="99" y="141"/>
                  <a:pt x="92" y="132"/>
                  <a:pt x="92" y="115"/>
                </a:cubicBezTo>
                <a:cubicBezTo>
                  <a:pt x="92" y="104"/>
                  <a:pt x="95" y="98"/>
                  <a:pt x="98" y="93"/>
                </a:cubicBezTo>
                <a:cubicBezTo>
                  <a:pt x="101" y="88"/>
                  <a:pt x="106" y="85"/>
                  <a:pt x="112" y="85"/>
                </a:cubicBezTo>
                <a:cubicBezTo>
                  <a:pt x="125" y="85"/>
                  <a:pt x="131" y="94"/>
                  <a:pt x="131" y="113"/>
                </a:cubicBezTo>
                <a:moveTo>
                  <a:pt x="119" y="113"/>
                </a:moveTo>
                <a:cubicBezTo>
                  <a:pt x="119" y="101"/>
                  <a:pt x="117" y="94"/>
                  <a:pt x="112" y="94"/>
                </a:cubicBezTo>
                <a:cubicBezTo>
                  <a:pt x="107" y="94"/>
                  <a:pt x="105" y="101"/>
                  <a:pt x="105" y="113"/>
                </a:cubicBezTo>
                <a:cubicBezTo>
                  <a:pt x="105" y="126"/>
                  <a:pt x="107" y="132"/>
                  <a:pt x="111" y="132"/>
                </a:cubicBezTo>
                <a:cubicBezTo>
                  <a:pt x="117" y="132"/>
                  <a:pt x="119" y="126"/>
                  <a:pt x="119" y="113"/>
                </a:cubicBezTo>
                <a:moveTo>
                  <a:pt x="178" y="140"/>
                </a:moveTo>
                <a:cubicBezTo>
                  <a:pt x="145" y="140"/>
                  <a:pt x="145" y="140"/>
                  <a:pt x="145" y="140"/>
                </a:cubicBezTo>
                <a:cubicBezTo>
                  <a:pt x="145" y="130"/>
                  <a:pt x="145" y="130"/>
                  <a:pt x="145" y="130"/>
                </a:cubicBezTo>
                <a:cubicBezTo>
                  <a:pt x="156" y="130"/>
                  <a:pt x="156" y="130"/>
                  <a:pt x="156" y="130"/>
                </a:cubicBezTo>
                <a:cubicBezTo>
                  <a:pt x="156" y="98"/>
                  <a:pt x="156" y="98"/>
                  <a:pt x="156" y="98"/>
                </a:cubicBezTo>
                <a:cubicBezTo>
                  <a:pt x="144" y="100"/>
                  <a:pt x="144" y="100"/>
                  <a:pt x="144" y="100"/>
                </a:cubicBezTo>
                <a:cubicBezTo>
                  <a:pt x="144" y="90"/>
                  <a:pt x="144" y="90"/>
                  <a:pt x="144" y="90"/>
                </a:cubicBezTo>
                <a:cubicBezTo>
                  <a:pt x="167" y="85"/>
                  <a:pt x="167" y="85"/>
                  <a:pt x="167" y="85"/>
                </a:cubicBezTo>
                <a:cubicBezTo>
                  <a:pt x="167" y="130"/>
                  <a:pt x="167" y="130"/>
                  <a:pt x="167" y="130"/>
                </a:cubicBezTo>
                <a:cubicBezTo>
                  <a:pt x="178" y="130"/>
                  <a:pt x="178" y="130"/>
                  <a:pt x="178" y="130"/>
                </a:cubicBezTo>
                <a:lnTo>
                  <a:pt x="178" y="140"/>
                </a:lnTo>
                <a:close/>
                <a:moveTo>
                  <a:pt x="227" y="113"/>
                </a:moveTo>
                <a:cubicBezTo>
                  <a:pt x="227" y="122"/>
                  <a:pt x="226" y="129"/>
                  <a:pt x="221" y="134"/>
                </a:cubicBezTo>
                <a:cubicBezTo>
                  <a:pt x="218" y="139"/>
                  <a:pt x="213" y="141"/>
                  <a:pt x="208" y="141"/>
                </a:cubicBezTo>
                <a:cubicBezTo>
                  <a:pt x="195" y="141"/>
                  <a:pt x="188" y="132"/>
                  <a:pt x="188" y="115"/>
                </a:cubicBezTo>
                <a:cubicBezTo>
                  <a:pt x="188" y="104"/>
                  <a:pt x="190" y="98"/>
                  <a:pt x="193" y="93"/>
                </a:cubicBezTo>
                <a:cubicBezTo>
                  <a:pt x="197" y="88"/>
                  <a:pt x="202" y="85"/>
                  <a:pt x="208" y="85"/>
                </a:cubicBezTo>
                <a:cubicBezTo>
                  <a:pt x="221" y="85"/>
                  <a:pt x="227" y="94"/>
                  <a:pt x="227" y="113"/>
                </a:cubicBezTo>
                <a:moveTo>
                  <a:pt x="215" y="113"/>
                </a:moveTo>
                <a:cubicBezTo>
                  <a:pt x="215" y="101"/>
                  <a:pt x="212" y="94"/>
                  <a:pt x="208" y="94"/>
                </a:cubicBezTo>
                <a:cubicBezTo>
                  <a:pt x="202" y="94"/>
                  <a:pt x="200" y="101"/>
                  <a:pt x="200" y="113"/>
                </a:cubicBezTo>
                <a:cubicBezTo>
                  <a:pt x="200" y="126"/>
                  <a:pt x="202" y="132"/>
                  <a:pt x="208" y="132"/>
                </a:cubicBezTo>
                <a:cubicBezTo>
                  <a:pt x="212" y="132"/>
                  <a:pt x="215" y="126"/>
                  <a:pt x="215" y="113"/>
                </a:cubicBezTo>
                <a:moveTo>
                  <a:pt x="83" y="199"/>
                </a:moveTo>
                <a:cubicBezTo>
                  <a:pt x="83" y="207"/>
                  <a:pt x="82" y="214"/>
                  <a:pt x="78" y="220"/>
                </a:cubicBezTo>
                <a:cubicBezTo>
                  <a:pt x="75" y="224"/>
                  <a:pt x="70" y="226"/>
                  <a:pt x="64" y="226"/>
                </a:cubicBezTo>
                <a:cubicBezTo>
                  <a:pt x="51" y="226"/>
                  <a:pt x="45" y="218"/>
                  <a:pt x="45" y="200"/>
                </a:cubicBezTo>
                <a:cubicBezTo>
                  <a:pt x="45" y="191"/>
                  <a:pt x="46" y="183"/>
                  <a:pt x="51" y="178"/>
                </a:cubicBezTo>
                <a:cubicBezTo>
                  <a:pt x="54" y="174"/>
                  <a:pt x="58" y="172"/>
                  <a:pt x="65" y="172"/>
                </a:cubicBezTo>
                <a:cubicBezTo>
                  <a:pt x="77" y="172"/>
                  <a:pt x="83" y="181"/>
                  <a:pt x="83" y="199"/>
                </a:cubicBezTo>
                <a:moveTo>
                  <a:pt x="72" y="199"/>
                </a:moveTo>
                <a:cubicBezTo>
                  <a:pt x="72" y="186"/>
                  <a:pt x="68" y="181"/>
                  <a:pt x="64" y="181"/>
                </a:cubicBezTo>
                <a:cubicBezTo>
                  <a:pt x="60" y="181"/>
                  <a:pt x="56" y="186"/>
                  <a:pt x="56" y="200"/>
                </a:cubicBezTo>
                <a:cubicBezTo>
                  <a:pt x="56" y="211"/>
                  <a:pt x="60" y="218"/>
                  <a:pt x="64" y="218"/>
                </a:cubicBezTo>
                <a:cubicBezTo>
                  <a:pt x="68" y="218"/>
                  <a:pt x="72" y="211"/>
                  <a:pt x="72" y="199"/>
                </a:cubicBezTo>
                <a:moveTo>
                  <a:pt x="132" y="199"/>
                </a:moveTo>
                <a:cubicBezTo>
                  <a:pt x="132" y="207"/>
                  <a:pt x="129" y="214"/>
                  <a:pt x="126" y="220"/>
                </a:cubicBezTo>
                <a:cubicBezTo>
                  <a:pt x="123" y="224"/>
                  <a:pt x="118" y="226"/>
                  <a:pt x="112" y="226"/>
                </a:cubicBezTo>
                <a:cubicBezTo>
                  <a:pt x="99" y="226"/>
                  <a:pt x="93" y="218"/>
                  <a:pt x="93" y="200"/>
                </a:cubicBezTo>
                <a:cubicBezTo>
                  <a:pt x="93" y="191"/>
                  <a:pt x="95" y="183"/>
                  <a:pt x="98" y="178"/>
                </a:cubicBezTo>
                <a:cubicBezTo>
                  <a:pt x="102" y="174"/>
                  <a:pt x="106" y="172"/>
                  <a:pt x="113" y="172"/>
                </a:cubicBezTo>
                <a:cubicBezTo>
                  <a:pt x="125" y="172"/>
                  <a:pt x="132" y="181"/>
                  <a:pt x="132" y="199"/>
                </a:cubicBezTo>
                <a:moveTo>
                  <a:pt x="119" y="199"/>
                </a:moveTo>
                <a:cubicBezTo>
                  <a:pt x="119" y="186"/>
                  <a:pt x="117" y="181"/>
                  <a:pt x="112" y="181"/>
                </a:cubicBezTo>
                <a:cubicBezTo>
                  <a:pt x="107" y="181"/>
                  <a:pt x="105" y="186"/>
                  <a:pt x="105" y="200"/>
                </a:cubicBezTo>
                <a:cubicBezTo>
                  <a:pt x="105" y="211"/>
                  <a:pt x="107" y="218"/>
                  <a:pt x="112" y="218"/>
                </a:cubicBezTo>
                <a:cubicBezTo>
                  <a:pt x="117" y="218"/>
                  <a:pt x="119" y="211"/>
                  <a:pt x="119" y="199"/>
                </a:cubicBezTo>
                <a:moveTo>
                  <a:pt x="178" y="225"/>
                </a:moveTo>
                <a:cubicBezTo>
                  <a:pt x="144" y="225"/>
                  <a:pt x="144" y="225"/>
                  <a:pt x="144" y="225"/>
                </a:cubicBezTo>
                <a:cubicBezTo>
                  <a:pt x="144" y="216"/>
                  <a:pt x="144" y="216"/>
                  <a:pt x="144" y="216"/>
                </a:cubicBezTo>
                <a:cubicBezTo>
                  <a:pt x="155" y="216"/>
                  <a:pt x="155" y="216"/>
                  <a:pt x="155" y="216"/>
                </a:cubicBezTo>
                <a:cubicBezTo>
                  <a:pt x="155" y="183"/>
                  <a:pt x="155" y="183"/>
                  <a:pt x="155" y="183"/>
                </a:cubicBezTo>
                <a:cubicBezTo>
                  <a:pt x="144" y="185"/>
                  <a:pt x="144" y="185"/>
                  <a:pt x="144" y="185"/>
                </a:cubicBezTo>
                <a:cubicBezTo>
                  <a:pt x="144" y="176"/>
                  <a:pt x="144" y="176"/>
                  <a:pt x="144" y="176"/>
                </a:cubicBezTo>
                <a:cubicBezTo>
                  <a:pt x="167" y="172"/>
                  <a:pt x="167" y="172"/>
                  <a:pt x="167" y="172"/>
                </a:cubicBezTo>
                <a:cubicBezTo>
                  <a:pt x="167" y="216"/>
                  <a:pt x="167" y="216"/>
                  <a:pt x="167" y="216"/>
                </a:cubicBezTo>
                <a:cubicBezTo>
                  <a:pt x="178" y="216"/>
                  <a:pt x="178" y="216"/>
                  <a:pt x="178" y="216"/>
                </a:cubicBezTo>
                <a:lnTo>
                  <a:pt x="178" y="225"/>
                </a:lnTo>
                <a:close/>
                <a:moveTo>
                  <a:pt x="227" y="199"/>
                </a:moveTo>
                <a:cubicBezTo>
                  <a:pt x="227" y="207"/>
                  <a:pt x="225" y="214"/>
                  <a:pt x="222" y="220"/>
                </a:cubicBezTo>
                <a:cubicBezTo>
                  <a:pt x="218" y="224"/>
                  <a:pt x="214" y="226"/>
                  <a:pt x="207" y="226"/>
                </a:cubicBezTo>
                <a:cubicBezTo>
                  <a:pt x="195" y="226"/>
                  <a:pt x="188" y="218"/>
                  <a:pt x="188" y="200"/>
                </a:cubicBezTo>
                <a:cubicBezTo>
                  <a:pt x="188" y="191"/>
                  <a:pt x="191" y="183"/>
                  <a:pt x="194" y="178"/>
                </a:cubicBezTo>
                <a:cubicBezTo>
                  <a:pt x="197" y="174"/>
                  <a:pt x="203" y="172"/>
                  <a:pt x="208" y="172"/>
                </a:cubicBezTo>
                <a:cubicBezTo>
                  <a:pt x="220" y="172"/>
                  <a:pt x="227" y="181"/>
                  <a:pt x="227" y="199"/>
                </a:cubicBezTo>
                <a:moveTo>
                  <a:pt x="215" y="199"/>
                </a:moveTo>
                <a:cubicBezTo>
                  <a:pt x="215" y="186"/>
                  <a:pt x="213" y="181"/>
                  <a:pt x="208" y="181"/>
                </a:cubicBezTo>
                <a:cubicBezTo>
                  <a:pt x="203" y="181"/>
                  <a:pt x="200" y="186"/>
                  <a:pt x="200" y="200"/>
                </a:cubicBezTo>
                <a:cubicBezTo>
                  <a:pt x="200" y="211"/>
                  <a:pt x="203" y="218"/>
                  <a:pt x="208" y="218"/>
                </a:cubicBezTo>
                <a:cubicBezTo>
                  <a:pt x="213" y="218"/>
                  <a:pt x="215" y="211"/>
                  <a:pt x="215" y="199"/>
                </a:cubicBezTo>
                <a:moveTo>
                  <a:pt x="274" y="225"/>
                </a:moveTo>
                <a:cubicBezTo>
                  <a:pt x="240" y="225"/>
                  <a:pt x="240" y="225"/>
                  <a:pt x="240" y="225"/>
                </a:cubicBezTo>
                <a:cubicBezTo>
                  <a:pt x="240" y="216"/>
                  <a:pt x="240" y="216"/>
                  <a:pt x="240" y="216"/>
                </a:cubicBezTo>
                <a:cubicBezTo>
                  <a:pt x="252" y="216"/>
                  <a:pt x="252" y="216"/>
                  <a:pt x="252" y="216"/>
                </a:cubicBezTo>
                <a:cubicBezTo>
                  <a:pt x="252" y="183"/>
                  <a:pt x="252" y="183"/>
                  <a:pt x="252" y="183"/>
                </a:cubicBezTo>
                <a:cubicBezTo>
                  <a:pt x="240" y="185"/>
                  <a:pt x="240" y="185"/>
                  <a:pt x="240" y="185"/>
                </a:cubicBezTo>
                <a:cubicBezTo>
                  <a:pt x="240" y="176"/>
                  <a:pt x="240" y="176"/>
                  <a:pt x="240" y="176"/>
                </a:cubicBezTo>
                <a:cubicBezTo>
                  <a:pt x="263" y="172"/>
                  <a:pt x="263" y="172"/>
                  <a:pt x="263" y="172"/>
                </a:cubicBezTo>
                <a:cubicBezTo>
                  <a:pt x="263" y="216"/>
                  <a:pt x="263" y="216"/>
                  <a:pt x="263" y="216"/>
                </a:cubicBezTo>
                <a:cubicBezTo>
                  <a:pt x="274" y="216"/>
                  <a:pt x="274" y="216"/>
                  <a:pt x="274" y="216"/>
                </a:cubicBezTo>
                <a:lnTo>
                  <a:pt x="274" y="225"/>
                </a:lnTo>
                <a:close/>
              </a:path>
            </a:pathLst>
          </a:custGeom>
          <a:solidFill>
            <a:srgbClr val="EB3C00"/>
          </a:solidFill>
          <a:ln>
            <a:noFill/>
          </a:ln>
          <a:extLst/>
        </p:spPr>
        <p:txBody>
          <a:bodyPr vert="horz" wrap="square" lIns="89604" tIns="44802" rIns="89604" bIns="44802"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grpSp>
        <p:nvGrpSpPr>
          <p:cNvPr id="72" name="Group 71"/>
          <p:cNvGrpSpPr/>
          <p:nvPr/>
        </p:nvGrpSpPr>
        <p:grpSpPr>
          <a:xfrm>
            <a:off x="10101900" y="4541546"/>
            <a:ext cx="303349" cy="519580"/>
            <a:chOff x="10671168" y="4913313"/>
            <a:chExt cx="309563" cy="530225"/>
          </a:xfrm>
        </p:grpSpPr>
        <p:sp>
          <p:nvSpPr>
            <p:cNvPr id="11" name="Freeform 12"/>
            <p:cNvSpPr>
              <a:spLocks/>
            </p:cNvSpPr>
            <p:nvPr/>
          </p:nvSpPr>
          <p:spPr bwMode="auto">
            <a:xfrm>
              <a:off x="10671168" y="4913313"/>
              <a:ext cx="309563" cy="530225"/>
            </a:xfrm>
            <a:custGeom>
              <a:avLst/>
              <a:gdLst>
                <a:gd name="T0" fmla="*/ 89 w 89"/>
                <a:gd name="T1" fmla="*/ 147 h 152"/>
                <a:gd name="T2" fmla="*/ 83 w 89"/>
                <a:gd name="T3" fmla="*/ 152 h 152"/>
                <a:gd name="T4" fmla="*/ 6 w 89"/>
                <a:gd name="T5" fmla="*/ 152 h 152"/>
                <a:gd name="T6" fmla="*/ 0 w 89"/>
                <a:gd name="T7" fmla="*/ 147 h 152"/>
                <a:gd name="T8" fmla="*/ 0 w 89"/>
                <a:gd name="T9" fmla="*/ 6 h 152"/>
                <a:gd name="T10" fmla="*/ 6 w 89"/>
                <a:gd name="T11" fmla="*/ 0 h 152"/>
                <a:gd name="T12" fmla="*/ 83 w 89"/>
                <a:gd name="T13" fmla="*/ 0 h 152"/>
                <a:gd name="T14" fmla="*/ 89 w 89"/>
                <a:gd name="T15" fmla="*/ 6 h 152"/>
                <a:gd name="T16" fmla="*/ 89 w 89"/>
                <a:gd name="T17" fmla="*/ 147 h 152"/>
                <a:gd name="T18" fmla="*/ 89 w 89"/>
                <a:gd name="T19" fmla="*/ 147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152">
                  <a:moveTo>
                    <a:pt x="89" y="147"/>
                  </a:moveTo>
                  <a:cubicBezTo>
                    <a:pt x="89" y="150"/>
                    <a:pt x="86" y="152"/>
                    <a:pt x="83" y="152"/>
                  </a:cubicBezTo>
                  <a:cubicBezTo>
                    <a:pt x="6" y="152"/>
                    <a:pt x="6" y="152"/>
                    <a:pt x="6" y="152"/>
                  </a:cubicBezTo>
                  <a:cubicBezTo>
                    <a:pt x="2" y="152"/>
                    <a:pt x="0" y="150"/>
                    <a:pt x="0" y="147"/>
                  </a:cubicBezTo>
                  <a:cubicBezTo>
                    <a:pt x="0" y="6"/>
                    <a:pt x="0" y="6"/>
                    <a:pt x="0" y="6"/>
                  </a:cubicBezTo>
                  <a:cubicBezTo>
                    <a:pt x="0" y="2"/>
                    <a:pt x="2" y="0"/>
                    <a:pt x="6" y="0"/>
                  </a:cubicBezTo>
                  <a:cubicBezTo>
                    <a:pt x="83" y="0"/>
                    <a:pt x="83" y="0"/>
                    <a:pt x="83" y="0"/>
                  </a:cubicBezTo>
                  <a:cubicBezTo>
                    <a:pt x="86" y="0"/>
                    <a:pt x="89" y="2"/>
                    <a:pt x="89" y="6"/>
                  </a:cubicBezTo>
                  <a:cubicBezTo>
                    <a:pt x="89" y="147"/>
                    <a:pt x="89" y="147"/>
                    <a:pt x="89" y="147"/>
                  </a:cubicBezTo>
                  <a:cubicBezTo>
                    <a:pt x="89" y="147"/>
                    <a:pt x="89" y="147"/>
                    <a:pt x="89" y="147"/>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prstClr val="black"/>
                </a:solidFill>
                <a:effectLst/>
                <a:uLnTx/>
                <a:uFillTx/>
                <a:latin typeface="Segoe UI"/>
                <a:ea typeface="+mn-ea"/>
                <a:cs typeface="+mn-cs"/>
              </a:endParaRPr>
            </a:p>
          </p:txBody>
        </p:sp>
        <p:sp>
          <p:nvSpPr>
            <p:cNvPr id="12" name="Freeform 13"/>
            <p:cNvSpPr>
              <a:spLocks/>
            </p:cNvSpPr>
            <p:nvPr/>
          </p:nvSpPr>
          <p:spPr bwMode="auto">
            <a:xfrm>
              <a:off x="10698156" y="4945063"/>
              <a:ext cx="250825" cy="417512"/>
            </a:xfrm>
            <a:custGeom>
              <a:avLst/>
              <a:gdLst>
                <a:gd name="T0" fmla="*/ 0 w 158"/>
                <a:gd name="T1" fmla="*/ 0 h 263"/>
                <a:gd name="T2" fmla="*/ 158 w 158"/>
                <a:gd name="T3" fmla="*/ 0 h 263"/>
                <a:gd name="T4" fmla="*/ 158 w 158"/>
                <a:gd name="T5" fmla="*/ 263 h 263"/>
                <a:gd name="T6" fmla="*/ 0 w 158"/>
                <a:gd name="T7" fmla="*/ 263 h 263"/>
                <a:gd name="T8" fmla="*/ 0 w 158"/>
                <a:gd name="T9" fmla="*/ 0 h 263"/>
                <a:gd name="T10" fmla="*/ 0 w 158"/>
                <a:gd name="T11" fmla="*/ 0 h 263"/>
              </a:gdLst>
              <a:ahLst/>
              <a:cxnLst>
                <a:cxn ang="0">
                  <a:pos x="T0" y="T1"/>
                </a:cxn>
                <a:cxn ang="0">
                  <a:pos x="T2" y="T3"/>
                </a:cxn>
                <a:cxn ang="0">
                  <a:pos x="T4" y="T5"/>
                </a:cxn>
                <a:cxn ang="0">
                  <a:pos x="T6" y="T7"/>
                </a:cxn>
                <a:cxn ang="0">
                  <a:pos x="T8" y="T9"/>
                </a:cxn>
                <a:cxn ang="0">
                  <a:pos x="T10" y="T11"/>
                </a:cxn>
              </a:cxnLst>
              <a:rect l="0" t="0" r="r" b="b"/>
              <a:pathLst>
                <a:path w="158" h="263">
                  <a:moveTo>
                    <a:pt x="0" y="0"/>
                  </a:moveTo>
                  <a:lnTo>
                    <a:pt x="158" y="0"/>
                  </a:lnTo>
                  <a:lnTo>
                    <a:pt x="158" y="263"/>
                  </a:lnTo>
                  <a:lnTo>
                    <a:pt x="0" y="263"/>
                  </a:lnTo>
                  <a:lnTo>
                    <a:pt x="0" y="0"/>
                  </a:ln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prstClr val="black"/>
                </a:solidFill>
                <a:effectLst/>
                <a:uLnTx/>
                <a:uFillTx/>
                <a:latin typeface="Segoe UI"/>
                <a:ea typeface="+mn-ea"/>
                <a:cs typeface="+mn-cs"/>
              </a:endParaRPr>
            </a:p>
          </p:txBody>
        </p:sp>
      </p:grpSp>
      <p:graphicFrame>
        <p:nvGraphicFramePr>
          <p:cNvPr id="3" name="Object 2" hidden="1"/>
          <p:cNvGraphicFramePr>
            <a:graphicFrameLocks noChangeAspect="1"/>
          </p:cNvGraphicFramePr>
          <p:nvPr>
            <p:custDataLst>
              <p:tags r:id="rId2"/>
            </p:custDataLst>
            <p:extLst/>
          </p:nvPr>
        </p:nvGraphicFramePr>
        <p:xfrm>
          <a:off x="4152" y="3504"/>
          <a:ext cx="1556" cy="1556"/>
        </p:xfrm>
        <a:graphic>
          <a:graphicData uri="http://schemas.openxmlformats.org/presentationml/2006/ole">
            <mc:AlternateContent xmlns:mc="http://schemas.openxmlformats.org/markup-compatibility/2006">
              <mc:Choice xmlns:v="urn:schemas-microsoft-com:vml" Requires="v">
                <p:oleObj spid="_x0000_s9265" name="think-cell Slide" r:id="rId6" imgW="270" imgH="270" progId="TCLayout.ActiveDocument.1">
                  <p:embed/>
                </p:oleObj>
              </mc:Choice>
              <mc:Fallback>
                <p:oleObj name="think-cell Slide" r:id="rId6" imgW="270" imgH="270" progId="TCLayout.ActiveDocument.1">
                  <p:embed/>
                  <p:pic>
                    <p:nvPicPr>
                      <p:cNvPr id="3" name="Object 2" hidden="1"/>
                      <p:cNvPicPr/>
                      <p:nvPr/>
                    </p:nvPicPr>
                    <p:blipFill>
                      <a:blip r:embed="rId7"/>
                      <a:stretch>
                        <a:fillRect/>
                      </a:stretch>
                    </p:blipFill>
                    <p:spPr>
                      <a:xfrm>
                        <a:off x="4152" y="3504"/>
                        <a:ext cx="1556" cy="1556"/>
                      </a:xfrm>
                      <a:prstGeom prst="rect">
                        <a:avLst/>
                      </a:prstGeom>
                    </p:spPr>
                  </p:pic>
                </p:oleObj>
              </mc:Fallback>
            </mc:AlternateContent>
          </a:graphicData>
        </a:graphic>
      </p:graphicFrame>
      <p:sp>
        <p:nvSpPr>
          <p:cNvPr id="2" name="Title 1"/>
          <p:cNvSpPr>
            <a:spLocks noGrp="1"/>
          </p:cNvSpPr>
          <p:nvPr>
            <p:ph type="title"/>
          </p:nvPr>
        </p:nvSpPr>
        <p:spPr/>
        <p:txBody>
          <a:bodyPr/>
          <a:lstStyle/>
          <a:p>
            <a:r>
              <a:rPr lang="en-US" sz="6000" dirty="0">
                <a:solidFill>
                  <a:srgbClr val="442157"/>
                </a:solidFill>
                <a:ea typeface="+mj-ea"/>
                <a:cs typeface="+mj-cs"/>
              </a:rPr>
              <a:t>Microsoft’s view</a:t>
            </a:r>
          </a:p>
        </p:txBody>
      </p:sp>
      <p:grpSp>
        <p:nvGrpSpPr>
          <p:cNvPr id="71" name="Group 70"/>
          <p:cNvGrpSpPr/>
          <p:nvPr/>
        </p:nvGrpSpPr>
        <p:grpSpPr>
          <a:xfrm>
            <a:off x="9695641" y="4497629"/>
            <a:ext cx="483309" cy="738667"/>
            <a:chOff x="10306043" y="4543425"/>
            <a:chExt cx="531813" cy="812800"/>
          </a:xfrm>
        </p:grpSpPr>
        <p:sp>
          <p:nvSpPr>
            <p:cNvPr id="38" name="Rectangle 39"/>
            <p:cNvSpPr>
              <a:spLocks noChangeArrowheads="1"/>
            </p:cNvSpPr>
            <p:nvPr/>
          </p:nvSpPr>
          <p:spPr bwMode="auto">
            <a:xfrm>
              <a:off x="10306043" y="4543425"/>
              <a:ext cx="531813" cy="812800"/>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4" tIns="44802" rIns="89604" bIns="44802"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prstClr val="black"/>
                </a:solidFill>
                <a:effectLst/>
                <a:uLnTx/>
                <a:uFillTx/>
                <a:latin typeface="Segoe UI"/>
                <a:ea typeface="+mn-ea"/>
                <a:cs typeface="+mn-cs"/>
              </a:endParaRPr>
            </a:p>
          </p:txBody>
        </p:sp>
        <p:sp>
          <p:nvSpPr>
            <p:cNvPr id="39" name="Freeform 40"/>
            <p:cNvSpPr>
              <a:spLocks/>
            </p:cNvSpPr>
            <p:nvPr/>
          </p:nvSpPr>
          <p:spPr bwMode="auto">
            <a:xfrm>
              <a:off x="10361606" y="4630738"/>
              <a:ext cx="420688" cy="73025"/>
            </a:xfrm>
            <a:custGeom>
              <a:avLst/>
              <a:gdLst>
                <a:gd name="T0" fmla="*/ 10 w 121"/>
                <a:gd name="T1" fmla="*/ 0 h 21"/>
                <a:gd name="T2" fmla="*/ 0 w 121"/>
                <a:gd name="T3" fmla="*/ 9 h 21"/>
                <a:gd name="T4" fmla="*/ 0 w 121"/>
                <a:gd name="T5" fmla="*/ 11 h 21"/>
                <a:gd name="T6" fmla="*/ 10 w 121"/>
                <a:gd name="T7" fmla="*/ 21 h 21"/>
                <a:gd name="T8" fmla="*/ 111 w 121"/>
                <a:gd name="T9" fmla="*/ 21 h 21"/>
                <a:gd name="T10" fmla="*/ 121 w 121"/>
                <a:gd name="T11" fmla="*/ 11 h 21"/>
                <a:gd name="T12" fmla="*/ 121 w 121"/>
                <a:gd name="T13" fmla="*/ 9 h 21"/>
                <a:gd name="T14" fmla="*/ 111 w 121"/>
                <a:gd name="T15" fmla="*/ 0 h 21"/>
                <a:gd name="T16" fmla="*/ 64 w 121"/>
                <a:gd name="T17" fmla="*/ 0 h 21"/>
                <a:gd name="T18" fmla="*/ 10 w 121"/>
                <a:gd name="T19"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21">
                  <a:moveTo>
                    <a:pt x="10" y="0"/>
                  </a:moveTo>
                  <a:cubicBezTo>
                    <a:pt x="10" y="0"/>
                    <a:pt x="0" y="0"/>
                    <a:pt x="0" y="9"/>
                  </a:cubicBezTo>
                  <a:cubicBezTo>
                    <a:pt x="0" y="11"/>
                    <a:pt x="0" y="11"/>
                    <a:pt x="0" y="11"/>
                  </a:cubicBezTo>
                  <a:cubicBezTo>
                    <a:pt x="0" y="11"/>
                    <a:pt x="0" y="21"/>
                    <a:pt x="10" y="21"/>
                  </a:cubicBezTo>
                  <a:cubicBezTo>
                    <a:pt x="111" y="21"/>
                    <a:pt x="111" y="21"/>
                    <a:pt x="111" y="21"/>
                  </a:cubicBezTo>
                  <a:cubicBezTo>
                    <a:pt x="111" y="21"/>
                    <a:pt x="121" y="21"/>
                    <a:pt x="121" y="11"/>
                  </a:cubicBezTo>
                  <a:cubicBezTo>
                    <a:pt x="121" y="9"/>
                    <a:pt x="121" y="9"/>
                    <a:pt x="121" y="9"/>
                  </a:cubicBezTo>
                  <a:cubicBezTo>
                    <a:pt x="121" y="9"/>
                    <a:pt x="121" y="0"/>
                    <a:pt x="111" y="0"/>
                  </a:cubicBezTo>
                  <a:cubicBezTo>
                    <a:pt x="64" y="0"/>
                    <a:pt x="64" y="0"/>
                    <a:pt x="64" y="0"/>
                  </a:cubicBezTo>
                  <a:lnTo>
                    <a:pt x="1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prstClr val="black"/>
                </a:solidFill>
                <a:effectLst/>
                <a:uLnTx/>
                <a:uFillTx/>
                <a:latin typeface="Segoe UI"/>
                <a:ea typeface="+mn-ea"/>
                <a:cs typeface="+mn-cs"/>
              </a:endParaRPr>
            </a:p>
          </p:txBody>
        </p:sp>
        <p:sp>
          <p:nvSpPr>
            <p:cNvPr id="44" name="Freeform 41"/>
            <p:cNvSpPr>
              <a:spLocks/>
            </p:cNvSpPr>
            <p:nvPr/>
          </p:nvSpPr>
          <p:spPr bwMode="auto">
            <a:xfrm>
              <a:off x="10361606" y="4759325"/>
              <a:ext cx="420688" cy="74612"/>
            </a:xfrm>
            <a:custGeom>
              <a:avLst/>
              <a:gdLst>
                <a:gd name="T0" fmla="*/ 10 w 121"/>
                <a:gd name="T1" fmla="*/ 0 h 21"/>
                <a:gd name="T2" fmla="*/ 0 w 121"/>
                <a:gd name="T3" fmla="*/ 10 h 21"/>
                <a:gd name="T4" fmla="*/ 0 w 121"/>
                <a:gd name="T5" fmla="*/ 12 h 21"/>
                <a:gd name="T6" fmla="*/ 10 w 121"/>
                <a:gd name="T7" fmla="*/ 21 h 21"/>
                <a:gd name="T8" fmla="*/ 111 w 121"/>
                <a:gd name="T9" fmla="*/ 21 h 21"/>
                <a:gd name="T10" fmla="*/ 121 w 121"/>
                <a:gd name="T11" fmla="*/ 12 h 21"/>
                <a:gd name="T12" fmla="*/ 121 w 121"/>
                <a:gd name="T13" fmla="*/ 10 h 21"/>
                <a:gd name="T14" fmla="*/ 111 w 121"/>
                <a:gd name="T15" fmla="*/ 0 h 21"/>
                <a:gd name="T16" fmla="*/ 64 w 121"/>
                <a:gd name="T17" fmla="*/ 0 h 21"/>
                <a:gd name="T18" fmla="*/ 10 w 121"/>
                <a:gd name="T19"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21">
                  <a:moveTo>
                    <a:pt x="10" y="0"/>
                  </a:moveTo>
                  <a:cubicBezTo>
                    <a:pt x="10" y="0"/>
                    <a:pt x="0" y="0"/>
                    <a:pt x="0" y="10"/>
                  </a:cubicBezTo>
                  <a:cubicBezTo>
                    <a:pt x="0" y="12"/>
                    <a:pt x="0" y="12"/>
                    <a:pt x="0" y="12"/>
                  </a:cubicBezTo>
                  <a:cubicBezTo>
                    <a:pt x="0" y="12"/>
                    <a:pt x="0" y="21"/>
                    <a:pt x="10" y="21"/>
                  </a:cubicBezTo>
                  <a:cubicBezTo>
                    <a:pt x="111" y="21"/>
                    <a:pt x="111" y="21"/>
                    <a:pt x="111" y="21"/>
                  </a:cubicBezTo>
                  <a:cubicBezTo>
                    <a:pt x="111" y="21"/>
                    <a:pt x="121" y="21"/>
                    <a:pt x="121" y="12"/>
                  </a:cubicBezTo>
                  <a:cubicBezTo>
                    <a:pt x="121" y="10"/>
                    <a:pt x="121" y="10"/>
                    <a:pt x="121" y="10"/>
                  </a:cubicBezTo>
                  <a:cubicBezTo>
                    <a:pt x="121" y="10"/>
                    <a:pt x="121" y="0"/>
                    <a:pt x="111" y="0"/>
                  </a:cubicBezTo>
                  <a:cubicBezTo>
                    <a:pt x="64" y="0"/>
                    <a:pt x="64" y="0"/>
                    <a:pt x="64" y="0"/>
                  </a:cubicBezTo>
                  <a:lnTo>
                    <a:pt x="1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prstClr val="black"/>
                </a:solidFill>
                <a:effectLst/>
                <a:uLnTx/>
                <a:uFillTx/>
                <a:latin typeface="Segoe UI"/>
                <a:ea typeface="+mn-ea"/>
                <a:cs typeface="+mn-cs"/>
              </a:endParaRPr>
            </a:p>
          </p:txBody>
        </p:sp>
        <p:sp>
          <p:nvSpPr>
            <p:cNvPr id="45" name="Freeform 42"/>
            <p:cNvSpPr>
              <a:spLocks/>
            </p:cNvSpPr>
            <p:nvPr/>
          </p:nvSpPr>
          <p:spPr bwMode="auto">
            <a:xfrm>
              <a:off x="10361606" y="4892675"/>
              <a:ext cx="420688" cy="73025"/>
            </a:xfrm>
            <a:custGeom>
              <a:avLst/>
              <a:gdLst>
                <a:gd name="T0" fmla="*/ 10 w 121"/>
                <a:gd name="T1" fmla="*/ 0 h 21"/>
                <a:gd name="T2" fmla="*/ 0 w 121"/>
                <a:gd name="T3" fmla="*/ 9 h 21"/>
                <a:gd name="T4" fmla="*/ 0 w 121"/>
                <a:gd name="T5" fmla="*/ 11 h 21"/>
                <a:gd name="T6" fmla="*/ 10 w 121"/>
                <a:gd name="T7" fmla="*/ 21 h 21"/>
                <a:gd name="T8" fmla="*/ 111 w 121"/>
                <a:gd name="T9" fmla="*/ 21 h 21"/>
                <a:gd name="T10" fmla="*/ 121 w 121"/>
                <a:gd name="T11" fmla="*/ 11 h 21"/>
                <a:gd name="T12" fmla="*/ 121 w 121"/>
                <a:gd name="T13" fmla="*/ 9 h 21"/>
                <a:gd name="T14" fmla="*/ 111 w 121"/>
                <a:gd name="T15" fmla="*/ 0 h 21"/>
                <a:gd name="T16" fmla="*/ 64 w 121"/>
                <a:gd name="T17" fmla="*/ 0 h 21"/>
                <a:gd name="T18" fmla="*/ 10 w 121"/>
                <a:gd name="T19"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21">
                  <a:moveTo>
                    <a:pt x="10" y="0"/>
                  </a:moveTo>
                  <a:cubicBezTo>
                    <a:pt x="10" y="0"/>
                    <a:pt x="0" y="0"/>
                    <a:pt x="0" y="9"/>
                  </a:cubicBezTo>
                  <a:cubicBezTo>
                    <a:pt x="0" y="11"/>
                    <a:pt x="0" y="11"/>
                    <a:pt x="0" y="11"/>
                  </a:cubicBezTo>
                  <a:cubicBezTo>
                    <a:pt x="0" y="11"/>
                    <a:pt x="0" y="21"/>
                    <a:pt x="10" y="21"/>
                  </a:cubicBezTo>
                  <a:cubicBezTo>
                    <a:pt x="111" y="21"/>
                    <a:pt x="111" y="21"/>
                    <a:pt x="111" y="21"/>
                  </a:cubicBezTo>
                  <a:cubicBezTo>
                    <a:pt x="111" y="21"/>
                    <a:pt x="121" y="21"/>
                    <a:pt x="121" y="11"/>
                  </a:cubicBezTo>
                  <a:cubicBezTo>
                    <a:pt x="121" y="9"/>
                    <a:pt x="121" y="9"/>
                    <a:pt x="121" y="9"/>
                  </a:cubicBezTo>
                  <a:cubicBezTo>
                    <a:pt x="121" y="9"/>
                    <a:pt x="121" y="0"/>
                    <a:pt x="111" y="0"/>
                  </a:cubicBezTo>
                  <a:cubicBezTo>
                    <a:pt x="64" y="0"/>
                    <a:pt x="64" y="0"/>
                    <a:pt x="64" y="0"/>
                  </a:cubicBezTo>
                  <a:lnTo>
                    <a:pt x="1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prstClr val="black"/>
                </a:solidFill>
                <a:effectLst/>
                <a:uLnTx/>
                <a:uFillTx/>
                <a:latin typeface="Segoe UI"/>
                <a:ea typeface="+mn-ea"/>
                <a:cs typeface="+mn-cs"/>
              </a:endParaRPr>
            </a:p>
          </p:txBody>
        </p:sp>
        <p:sp>
          <p:nvSpPr>
            <p:cNvPr id="46" name="Freeform 43"/>
            <p:cNvSpPr>
              <a:spLocks/>
            </p:cNvSpPr>
            <p:nvPr/>
          </p:nvSpPr>
          <p:spPr bwMode="auto">
            <a:xfrm>
              <a:off x="10361606" y="5021263"/>
              <a:ext cx="420688" cy="76200"/>
            </a:xfrm>
            <a:custGeom>
              <a:avLst/>
              <a:gdLst>
                <a:gd name="T0" fmla="*/ 10 w 121"/>
                <a:gd name="T1" fmla="*/ 0 h 22"/>
                <a:gd name="T2" fmla="*/ 0 w 121"/>
                <a:gd name="T3" fmla="*/ 10 h 22"/>
                <a:gd name="T4" fmla="*/ 0 w 121"/>
                <a:gd name="T5" fmla="*/ 12 h 22"/>
                <a:gd name="T6" fmla="*/ 10 w 121"/>
                <a:gd name="T7" fmla="*/ 22 h 22"/>
                <a:gd name="T8" fmla="*/ 111 w 121"/>
                <a:gd name="T9" fmla="*/ 22 h 22"/>
                <a:gd name="T10" fmla="*/ 121 w 121"/>
                <a:gd name="T11" fmla="*/ 12 h 22"/>
                <a:gd name="T12" fmla="*/ 121 w 121"/>
                <a:gd name="T13" fmla="*/ 10 h 22"/>
                <a:gd name="T14" fmla="*/ 111 w 121"/>
                <a:gd name="T15" fmla="*/ 0 h 22"/>
                <a:gd name="T16" fmla="*/ 64 w 121"/>
                <a:gd name="T17" fmla="*/ 0 h 22"/>
                <a:gd name="T18" fmla="*/ 10 w 121"/>
                <a:gd name="T19"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22">
                  <a:moveTo>
                    <a:pt x="10" y="0"/>
                  </a:moveTo>
                  <a:cubicBezTo>
                    <a:pt x="10" y="0"/>
                    <a:pt x="0" y="0"/>
                    <a:pt x="0" y="10"/>
                  </a:cubicBezTo>
                  <a:cubicBezTo>
                    <a:pt x="0" y="12"/>
                    <a:pt x="0" y="12"/>
                    <a:pt x="0" y="12"/>
                  </a:cubicBezTo>
                  <a:cubicBezTo>
                    <a:pt x="0" y="12"/>
                    <a:pt x="0" y="22"/>
                    <a:pt x="10" y="22"/>
                  </a:cubicBezTo>
                  <a:cubicBezTo>
                    <a:pt x="111" y="22"/>
                    <a:pt x="111" y="22"/>
                    <a:pt x="111" y="22"/>
                  </a:cubicBezTo>
                  <a:cubicBezTo>
                    <a:pt x="111" y="22"/>
                    <a:pt x="121" y="22"/>
                    <a:pt x="121" y="12"/>
                  </a:cubicBezTo>
                  <a:cubicBezTo>
                    <a:pt x="121" y="10"/>
                    <a:pt x="121" y="10"/>
                    <a:pt x="121" y="10"/>
                  </a:cubicBezTo>
                  <a:cubicBezTo>
                    <a:pt x="121" y="10"/>
                    <a:pt x="121" y="0"/>
                    <a:pt x="111" y="0"/>
                  </a:cubicBezTo>
                  <a:cubicBezTo>
                    <a:pt x="64" y="0"/>
                    <a:pt x="64" y="0"/>
                    <a:pt x="64" y="0"/>
                  </a:cubicBezTo>
                  <a:lnTo>
                    <a:pt x="1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prstClr val="black"/>
                </a:solidFill>
                <a:effectLst/>
                <a:uLnTx/>
                <a:uFillTx/>
                <a:latin typeface="Segoe UI"/>
                <a:ea typeface="+mn-ea"/>
                <a:cs typeface="+mn-cs"/>
              </a:endParaRPr>
            </a:p>
          </p:txBody>
        </p:sp>
        <p:sp>
          <p:nvSpPr>
            <p:cNvPr id="47" name="Freeform 44"/>
            <p:cNvSpPr>
              <a:spLocks/>
            </p:cNvSpPr>
            <p:nvPr/>
          </p:nvSpPr>
          <p:spPr bwMode="auto">
            <a:xfrm>
              <a:off x="10361606" y="5153025"/>
              <a:ext cx="420688" cy="74612"/>
            </a:xfrm>
            <a:custGeom>
              <a:avLst/>
              <a:gdLst>
                <a:gd name="T0" fmla="*/ 10 w 121"/>
                <a:gd name="T1" fmla="*/ 0 h 21"/>
                <a:gd name="T2" fmla="*/ 0 w 121"/>
                <a:gd name="T3" fmla="*/ 10 h 21"/>
                <a:gd name="T4" fmla="*/ 0 w 121"/>
                <a:gd name="T5" fmla="*/ 12 h 21"/>
                <a:gd name="T6" fmla="*/ 10 w 121"/>
                <a:gd name="T7" fmla="*/ 21 h 21"/>
                <a:gd name="T8" fmla="*/ 111 w 121"/>
                <a:gd name="T9" fmla="*/ 21 h 21"/>
                <a:gd name="T10" fmla="*/ 121 w 121"/>
                <a:gd name="T11" fmla="*/ 12 h 21"/>
                <a:gd name="T12" fmla="*/ 121 w 121"/>
                <a:gd name="T13" fmla="*/ 10 h 21"/>
                <a:gd name="T14" fmla="*/ 111 w 121"/>
                <a:gd name="T15" fmla="*/ 0 h 21"/>
                <a:gd name="T16" fmla="*/ 64 w 121"/>
                <a:gd name="T17" fmla="*/ 0 h 21"/>
                <a:gd name="T18" fmla="*/ 10 w 121"/>
                <a:gd name="T19"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21">
                  <a:moveTo>
                    <a:pt x="10" y="0"/>
                  </a:moveTo>
                  <a:cubicBezTo>
                    <a:pt x="10" y="0"/>
                    <a:pt x="0" y="0"/>
                    <a:pt x="0" y="10"/>
                  </a:cubicBezTo>
                  <a:cubicBezTo>
                    <a:pt x="0" y="12"/>
                    <a:pt x="0" y="12"/>
                    <a:pt x="0" y="12"/>
                  </a:cubicBezTo>
                  <a:cubicBezTo>
                    <a:pt x="0" y="12"/>
                    <a:pt x="0" y="21"/>
                    <a:pt x="10" y="21"/>
                  </a:cubicBezTo>
                  <a:cubicBezTo>
                    <a:pt x="111" y="21"/>
                    <a:pt x="111" y="21"/>
                    <a:pt x="111" y="21"/>
                  </a:cubicBezTo>
                  <a:cubicBezTo>
                    <a:pt x="111" y="21"/>
                    <a:pt x="121" y="21"/>
                    <a:pt x="121" y="12"/>
                  </a:cubicBezTo>
                  <a:cubicBezTo>
                    <a:pt x="121" y="10"/>
                    <a:pt x="121" y="10"/>
                    <a:pt x="121" y="10"/>
                  </a:cubicBezTo>
                  <a:cubicBezTo>
                    <a:pt x="121" y="10"/>
                    <a:pt x="121" y="0"/>
                    <a:pt x="111" y="0"/>
                  </a:cubicBezTo>
                  <a:cubicBezTo>
                    <a:pt x="64" y="0"/>
                    <a:pt x="64" y="0"/>
                    <a:pt x="64" y="0"/>
                  </a:cubicBezTo>
                  <a:lnTo>
                    <a:pt x="1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prstClr val="black"/>
                </a:solidFill>
                <a:effectLst/>
                <a:uLnTx/>
                <a:uFillTx/>
                <a:latin typeface="Segoe UI"/>
                <a:ea typeface="+mn-ea"/>
                <a:cs typeface="+mn-cs"/>
              </a:endParaRPr>
            </a:p>
          </p:txBody>
        </p:sp>
        <p:sp>
          <p:nvSpPr>
            <p:cNvPr id="48" name="Oval 45"/>
            <p:cNvSpPr>
              <a:spLocks noChangeArrowheads="1"/>
            </p:cNvSpPr>
            <p:nvPr/>
          </p:nvSpPr>
          <p:spPr bwMode="auto">
            <a:xfrm>
              <a:off x="10702918" y="4645025"/>
              <a:ext cx="41275" cy="4127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prstClr val="black"/>
                </a:solidFill>
                <a:effectLst/>
                <a:uLnTx/>
                <a:uFillTx/>
                <a:latin typeface="Segoe UI"/>
                <a:ea typeface="+mn-ea"/>
                <a:cs typeface="+mn-cs"/>
              </a:endParaRPr>
            </a:p>
          </p:txBody>
        </p:sp>
        <p:sp>
          <p:nvSpPr>
            <p:cNvPr id="49" name="Oval 46"/>
            <p:cNvSpPr>
              <a:spLocks noChangeArrowheads="1"/>
            </p:cNvSpPr>
            <p:nvPr/>
          </p:nvSpPr>
          <p:spPr bwMode="auto">
            <a:xfrm>
              <a:off x="10702918" y="4776788"/>
              <a:ext cx="41275" cy="3968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prstClr val="black"/>
                </a:solidFill>
                <a:effectLst/>
                <a:uLnTx/>
                <a:uFillTx/>
                <a:latin typeface="Segoe UI"/>
                <a:ea typeface="+mn-ea"/>
                <a:cs typeface="+mn-cs"/>
              </a:endParaRPr>
            </a:p>
          </p:txBody>
        </p:sp>
        <p:sp>
          <p:nvSpPr>
            <p:cNvPr id="50" name="Oval 47"/>
            <p:cNvSpPr>
              <a:spLocks noChangeArrowheads="1"/>
            </p:cNvSpPr>
            <p:nvPr/>
          </p:nvSpPr>
          <p:spPr bwMode="auto">
            <a:xfrm>
              <a:off x="10702918" y="4906963"/>
              <a:ext cx="41275" cy="4127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prstClr val="black"/>
                </a:solidFill>
                <a:effectLst/>
                <a:uLnTx/>
                <a:uFillTx/>
                <a:latin typeface="Segoe UI"/>
                <a:ea typeface="+mn-ea"/>
                <a:cs typeface="+mn-cs"/>
              </a:endParaRPr>
            </a:p>
          </p:txBody>
        </p:sp>
        <p:sp>
          <p:nvSpPr>
            <p:cNvPr id="51" name="Oval 48"/>
            <p:cNvSpPr>
              <a:spLocks noChangeArrowheads="1"/>
            </p:cNvSpPr>
            <p:nvPr/>
          </p:nvSpPr>
          <p:spPr bwMode="auto">
            <a:xfrm>
              <a:off x="10702918" y="5038725"/>
              <a:ext cx="41275" cy="4127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prstClr val="black"/>
                </a:solidFill>
                <a:effectLst/>
                <a:uLnTx/>
                <a:uFillTx/>
                <a:latin typeface="Segoe UI"/>
                <a:ea typeface="+mn-ea"/>
                <a:cs typeface="+mn-cs"/>
              </a:endParaRPr>
            </a:p>
          </p:txBody>
        </p:sp>
        <p:sp>
          <p:nvSpPr>
            <p:cNvPr id="52" name="Oval 49"/>
            <p:cNvSpPr>
              <a:spLocks noChangeArrowheads="1"/>
            </p:cNvSpPr>
            <p:nvPr/>
          </p:nvSpPr>
          <p:spPr bwMode="auto">
            <a:xfrm>
              <a:off x="10702918" y="5170488"/>
              <a:ext cx="41275" cy="3968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70" name="Group 69"/>
          <p:cNvGrpSpPr>
            <a:grpSpLocks noChangeAspect="1"/>
          </p:cNvGrpSpPr>
          <p:nvPr/>
        </p:nvGrpSpPr>
        <p:grpSpPr>
          <a:xfrm>
            <a:off x="9364580" y="4638549"/>
            <a:ext cx="679760" cy="822610"/>
            <a:chOff x="10066331" y="4794250"/>
            <a:chExt cx="657225" cy="795337"/>
          </a:xfrm>
        </p:grpSpPr>
        <p:sp>
          <p:nvSpPr>
            <p:cNvPr id="30" name="Freeform 31"/>
            <p:cNvSpPr>
              <a:spLocks/>
            </p:cNvSpPr>
            <p:nvPr/>
          </p:nvSpPr>
          <p:spPr bwMode="auto">
            <a:xfrm>
              <a:off x="10504481" y="5403850"/>
              <a:ext cx="219075" cy="185737"/>
            </a:xfrm>
            <a:custGeom>
              <a:avLst/>
              <a:gdLst>
                <a:gd name="T0" fmla="*/ 0 w 138"/>
                <a:gd name="T1" fmla="*/ 117 h 117"/>
                <a:gd name="T2" fmla="*/ 138 w 138"/>
                <a:gd name="T3" fmla="*/ 0 h 117"/>
                <a:gd name="T4" fmla="*/ 0 w 138"/>
                <a:gd name="T5" fmla="*/ 0 h 117"/>
                <a:gd name="T6" fmla="*/ 0 w 138"/>
                <a:gd name="T7" fmla="*/ 117 h 117"/>
              </a:gdLst>
              <a:ahLst/>
              <a:cxnLst>
                <a:cxn ang="0">
                  <a:pos x="T0" y="T1"/>
                </a:cxn>
                <a:cxn ang="0">
                  <a:pos x="T2" y="T3"/>
                </a:cxn>
                <a:cxn ang="0">
                  <a:pos x="T4" y="T5"/>
                </a:cxn>
                <a:cxn ang="0">
                  <a:pos x="T6" y="T7"/>
                </a:cxn>
              </a:cxnLst>
              <a:rect l="0" t="0" r="r" b="b"/>
              <a:pathLst>
                <a:path w="138" h="117">
                  <a:moveTo>
                    <a:pt x="0" y="117"/>
                  </a:moveTo>
                  <a:lnTo>
                    <a:pt x="138" y="0"/>
                  </a:lnTo>
                  <a:lnTo>
                    <a:pt x="0" y="0"/>
                  </a:lnTo>
                  <a:lnTo>
                    <a:pt x="0" y="117"/>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prstClr val="black"/>
                </a:solidFill>
                <a:effectLst/>
                <a:uLnTx/>
                <a:uFillTx/>
                <a:latin typeface="Segoe UI"/>
                <a:ea typeface="+mn-ea"/>
                <a:cs typeface="+mn-cs"/>
              </a:endParaRPr>
            </a:p>
          </p:txBody>
        </p:sp>
        <p:sp>
          <p:nvSpPr>
            <p:cNvPr id="53" name="Freeform 50"/>
            <p:cNvSpPr>
              <a:spLocks/>
            </p:cNvSpPr>
            <p:nvPr/>
          </p:nvSpPr>
          <p:spPr bwMode="auto">
            <a:xfrm>
              <a:off x="10066331" y="4794250"/>
              <a:ext cx="461963" cy="795337"/>
            </a:xfrm>
            <a:custGeom>
              <a:avLst/>
              <a:gdLst>
                <a:gd name="T0" fmla="*/ 133 w 133"/>
                <a:gd name="T1" fmla="*/ 219 h 228"/>
                <a:gd name="T2" fmla="*/ 124 w 133"/>
                <a:gd name="T3" fmla="*/ 228 h 228"/>
                <a:gd name="T4" fmla="*/ 8 w 133"/>
                <a:gd name="T5" fmla="*/ 228 h 228"/>
                <a:gd name="T6" fmla="*/ 0 w 133"/>
                <a:gd name="T7" fmla="*/ 219 h 228"/>
                <a:gd name="T8" fmla="*/ 0 w 133"/>
                <a:gd name="T9" fmla="*/ 9 h 228"/>
                <a:gd name="T10" fmla="*/ 8 w 133"/>
                <a:gd name="T11" fmla="*/ 0 h 228"/>
                <a:gd name="T12" fmla="*/ 124 w 133"/>
                <a:gd name="T13" fmla="*/ 0 h 228"/>
                <a:gd name="T14" fmla="*/ 133 w 133"/>
                <a:gd name="T15" fmla="*/ 9 h 228"/>
                <a:gd name="T16" fmla="*/ 133 w 133"/>
                <a:gd name="T17" fmla="*/ 219 h 228"/>
                <a:gd name="T18" fmla="*/ 133 w 133"/>
                <a:gd name="T19" fmla="*/ 219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3" h="228">
                  <a:moveTo>
                    <a:pt x="133" y="219"/>
                  </a:moveTo>
                  <a:cubicBezTo>
                    <a:pt x="133" y="224"/>
                    <a:pt x="129" y="228"/>
                    <a:pt x="124" y="228"/>
                  </a:cubicBezTo>
                  <a:cubicBezTo>
                    <a:pt x="8" y="228"/>
                    <a:pt x="8" y="228"/>
                    <a:pt x="8" y="228"/>
                  </a:cubicBezTo>
                  <a:cubicBezTo>
                    <a:pt x="4" y="228"/>
                    <a:pt x="0" y="224"/>
                    <a:pt x="0" y="219"/>
                  </a:cubicBezTo>
                  <a:cubicBezTo>
                    <a:pt x="0" y="9"/>
                    <a:pt x="0" y="9"/>
                    <a:pt x="0" y="9"/>
                  </a:cubicBezTo>
                  <a:cubicBezTo>
                    <a:pt x="0" y="4"/>
                    <a:pt x="4" y="0"/>
                    <a:pt x="8" y="0"/>
                  </a:cubicBezTo>
                  <a:cubicBezTo>
                    <a:pt x="124" y="0"/>
                    <a:pt x="124" y="0"/>
                    <a:pt x="124" y="0"/>
                  </a:cubicBezTo>
                  <a:cubicBezTo>
                    <a:pt x="129" y="0"/>
                    <a:pt x="133" y="4"/>
                    <a:pt x="133" y="9"/>
                  </a:cubicBezTo>
                  <a:cubicBezTo>
                    <a:pt x="133" y="219"/>
                    <a:pt x="133" y="219"/>
                    <a:pt x="133" y="219"/>
                  </a:cubicBezTo>
                  <a:cubicBezTo>
                    <a:pt x="133" y="219"/>
                    <a:pt x="133" y="219"/>
                    <a:pt x="133" y="219"/>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prstClr val="black"/>
                </a:solidFill>
                <a:effectLst/>
                <a:uLnTx/>
                <a:uFillTx/>
                <a:latin typeface="Segoe UI"/>
                <a:ea typeface="+mn-ea"/>
                <a:cs typeface="+mn-cs"/>
              </a:endParaRPr>
            </a:p>
          </p:txBody>
        </p:sp>
        <p:sp>
          <p:nvSpPr>
            <p:cNvPr id="54" name="Freeform 51"/>
            <p:cNvSpPr>
              <a:spLocks/>
            </p:cNvSpPr>
            <p:nvPr/>
          </p:nvSpPr>
          <p:spPr bwMode="auto">
            <a:xfrm>
              <a:off x="10107606" y="4840288"/>
              <a:ext cx="376238" cy="623887"/>
            </a:xfrm>
            <a:custGeom>
              <a:avLst/>
              <a:gdLst>
                <a:gd name="T0" fmla="*/ 0 w 237"/>
                <a:gd name="T1" fmla="*/ 0 h 393"/>
                <a:gd name="T2" fmla="*/ 237 w 237"/>
                <a:gd name="T3" fmla="*/ 0 h 393"/>
                <a:gd name="T4" fmla="*/ 237 w 237"/>
                <a:gd name="T5" fmla="*/ 393 h 393"/>
                <a:gd name="T6" fmla="*/ 0 w 237"/>
                <a:gd name="T7" fmla="*/ 393 h 393"/>
                <a:gd name="T8" fmla="*/ 0 w 237"/>
                <a:gd name="T9" fmla="*/ 0 h 393"/>
                <a:gd name="T10" fmla="*/ 0 w 237"/>
                <a:gd name="T11" fmla="*/ 0 h 393"/>
              </a:gdLst>
              <a:ahLst/>
              <a:cxnLst>
                <a:cxn ang="0">
                  <a:pos x="T0" y="T1"/>
                </a:cxn>
                <a:cxn ang="0">
                  <a:pos x="T2" y="T3"/>
                </a:cxn>
                <a:cxn ang="0">
                  <a:pos x="T4" y="T5"/>
                </a:cxn>
                <a:cxn ang="0">
                  <a:pos x="T6" y="T7"/>
                </a:cxn>
                <a:cxn ang="0">
                  <a:pos x="T8" y="T9"/>
                </a:cxn>
                <a:cxn ang="0">
                  <a:pos x="T10" y="T11"/>
                </a:cxn>
              </a:cxnLst>
              <a:rect l="0" t="0" r="r" b="b"/>
              <a:pathLst>
                <a:path w="237" h="393">
                  <a:moveTo>
                    <a:pt x="0" y="0"/>
                  </a:moveTo>
                  <a:lnTo>
                    <a:pt x="237" y="0"/>
                  </a:lnTo>
                  <a:lnTo>
                    <a:pt x="237" y="393"/>
                  </a:lnTo>
                  <a:lnTo>
                    <a:pt x="0" y="393"/>
                  </a:lnTo>
                  <a:lnTo>
                    <a:pt x="0" y="0"/>
                  </a:lnTo>
                  <a:lnTo>
                    <a:pt x="0"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69" name="Group 68"/>
          <p:cNvGrpSpPr/>
          <p:nvPr/>
        </p:nvGrpSpPr>
        <p:grpSpPr>
          <a:xfrm>
            <a:off x="8749371" y="4833682"/>
            <a:ext cx="1014271" cy="782482"/>
            <a:chOff x="9288456" y="4913313"/>
            <a:chExt cx="1035050" cy="798512"/>
          </a:xfrm>
        </p:grpSpPr>
        <p:sp>
          <p:nvSpPr>
            <p:cNvPr id="55" name="Freeform 52"/>
            <p:cNvSpPr>
              <a:spLocks/>
            </p:cNvSpPr>
            <p:nvPr/>
          </p:nvSpPr>
          <p:spPr bwMode="auto">
            <a:xfrm>
              <a:off x="9288456" y="5035550"/>
              <a:ext cx="1035050" cy="676275"/>
            </a:xfrm>
            <a:custGeom>
              <a:avLst/>
              <a:gdLst>
                <a:gd name="T0" fmla="*/ 48 w 298"/>
                <a:gd name="T1" fmla="*/ 85 h 194"/>
                <a:gd name="T2" fmla="*/ 48 w 298"/>
                <a:gd name="T3" fmla="*/ 81 h 194"/>
                <a:gd name="T4" fmla="*/ 130 w 298"/>
                <a:gd name="T5" fmla="*/ 0 h 194"/>
                <a:gd name="T6" fmla="*/ 198 w 298"/>
                <a:gd name="T7" fmla="*/ 36 h 194"/>
                <a:gd name="T8" fmla="*/ 220 w 298"/>
                <a:gd name="T9" fmla="*/ 30 h 194"/>
                <a:gd name="T10" fmla="*/ 247 w 298"/>
                <a:gd name="T11" fmla="*/ 38 h 194"/>
                <a:gd name="T12" fmla="*/ 268 w 298"/>
                <a:gd name="T13" fmla="*/ 76 h 194"/>
                <a:gd name="T14" fmla="*/ 298 w 298"/>
                <a:gd name="T15" fmla="*/ 130 h 194"/>
                <a:gd name="T16" fmla="*/ 240 w 298"/>
                <a:gd name="T17" fmla="*/ 194 h 194"/>
                <a:gd name="T18" fmla="*/ 233 w 298"/>
                <a:gd name="T19" fmla="*/ 194 h 194"/>
                <a:gd name="T20" fmla="*/ 226 w 298"/>
                <a:gd name="T21" fmla="*/ 194 h 194"/>
                <a:gd name="T22" fmla="*/ 92 w 298"/>
                <a:gd name="T23" fmla="*/ 194 h 194"/>
                <a:gd name="T24" fmla="*/ 90 w 298"/>
                <a:gd name="T25" fmla="*/ 194 h 194"/>
                <a:gd name="T26" fmla="*/ 86 w 298"/>
                <a:gd name="T27" fmla="*/ 194 h 194"/>
                <a:gd name="T28" fmla="*/ 77 w 298"/>
                <a:gd name="T29" fmla="*/ 194 h 194"/>
                <a:gd name="T30" fmla="*/ 55 w 298"/>
                <a:gd name="T31" fmla="*/ 194 h 194"/>
                <a:gd name="T32" fmla="*/ 0 w 298"/>
                <a:gd name="T33" fmla="*/ 139 h 194"/>
                <a:gd name="T34" fmla="*/ 48 w 298"/>
                <a:gd name="T35" fmla="*/ 8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98" h="194">
                  <a:moveTo>
                    <a:pt x="48" y="85"/>
                  </a:moveTo>
                  <a:cubicBezTo>
                    <a:pt x="48" y="84"/>
                    <a:pt x="48" y="82"/>
                    <a:pt x="48" y="81"/>
                  </a:cubicBezTo>
                  <a:cubicBezTo>
                    <a:pt x="48" y="36"/>
                    <a:pt x="84" y="0"/>
                    <a:pt x="130" y="0"/>
                  </a:cubicBezTo>
                  <a:cubicBezTo>
                    <a:pt x="158" y="0"/>
                    <a:pt x="183" y="14"/>
                    <a:pt x="198" y="36"/>
                  </a:cubicBezTo>
                  <a:cubicBezTo>
                    <a:pt x="205" y="32"/>
                    <a:pt x="212" y="30"/>
                    <a:pt x="220" y="30"/>
                  </a:cubicBezTo>
                  <a:cubicBezTo>
                    <a:pt x="230" y="30"/>
                    <a:pt x="239" y="33"/>
                    <a:pt x="247" y="38"/>
                  </a:cubicBezTo>
                  <a:cubicBezTo>
                    <a:pt x="259" y="46"/>
                    <a:pt x="268" y="60"/>
                    <a:pt x="268" y="76"/>
                  </a:cubicBezTo>
                  <a:cubicBezTo>
                    <a:pt x="286" y="88"/>
                    <a:pt x="298" y="108"/>
                    <a:pt x="298" y="130"/>
                  </a:cubicBezTo>
                  <a:cubicBezTo>
                    <a:pt x="298" y="163"/>
                    <a:pt x="272" y="191"/>
                    <a:pt x="240" y="194"/>
                  </a:cubicBezTo>
                  <a:cubicBezTo>
                    <a:pt x="238" y="194"/>
                    <a:pt x="235" y="194"/>
                    <a:pt x="233" y="194"/>
                  </a:cubicBezTo>
                  <a:cubicBezTo>
                    <a:pt x="231" y="194"/>
                    <a:pt x="229" y="194"/>
                    <a:pt x="226" y="194"/>
                  </a:cubicBezTo>
                  <a:cubicBezTo>
                    <a:pt x="196" y="194"/>
                    <a:pt x="126" y="194"/>
                    <a:pt x="92" y="194"/>
                  </a:cubicBezTo>
                  <a:cubicBezTo>
                    <a:pt x="91" y="194"/>
                    <a:pt x="91" y="194"/>
                    <a:pt x="90" y="194"/>
                  </a:cubicBezTo>
                  <a:cubicBezTo>
                    <a:pt x="86" y="194"/>
                    <a:pt x="86" y="194"/>
                    <a:pt x="86" y="194"/>
                  </a:cubicBezTo>
                  <a:cubicBezTo>
                    <a:pt x="85" y="194"/>
                    <a:pt x="80" y="194"/>
                    <a:pt x="77" y="194"/>
                  </a:cubicBezTo>
                  <a:cubicBezTo>
                    <a:pt x="55" y="194"/>
                    <a:pt x="55" y="194"/>
                    <a:pt x="55" y="194"/>
                  </a:cubicBezTo>
                  <a:cubicBezTo>
                    <a:pt x="25" y="194"/>
                    <a:pt x="0" y="169"/>
                    <a:pt x="0" y="139"/>
                  </a:cubicBezTo>
                  <a:cubicBezTo>
                    <a:pt x="0" y="112"/>
                    <a:pt x="21" y="89"/>
                    <a:pt x="48" y="85"/>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prstClr val="black"/>
                </a:solidFill>
                <a:effectLst/>
                <a:uLnTx/>
                <a:uFillTx/>
                <a:latin typeface="Segoe UI"/>
                <a:ea typeface="+mn-ea"/>
                <a:cs typeface="+mn-cs"/>
              </a:endParaRPr>
            </a:p>
          </p:txBody>
        </p:sp>
        <p:sp>
          <p:nvSpPr>
            <p:cNvPr id="56" name="Freeform 53"/>
            <p:cNvSpPr>
              <a:spLocks/>
            </p:cNvSpPr>
            <p:nvPr/>
          </p:nvSpPr>
          <p:spPr bwMode="auto">
            <a:xfrm>
              <a:off x="9393231" y="4913313"/>
              <a:ext cx="430213" cy="282575"/>
            </a:xfrm>
            <a:custGeom>
              <a:avLst/>
              <a:gdLst>
                <a:gd name="T0" fmla="*/ 20 w 124"/>
                <a:gd name="T1" fmla="*/ 35 h 81"/>
                <a:gd name="T2" fmla="*/ 20 w 124"/>
                <a:gd name="T3" fmla="*/ 34 h 81"/>
                <a:gd name="T4" fmla="*/ 54 w 124"/>
                <a:gd name="T5" fmla="*/ 0 h 81"/>
                <a:gd name="T6" fmla="*/ 82 w 124"/>
                <a:gd name="T7" fmla="*/ 15 h 81"/>
                <a:gd name="T8" fmla="*/ 92 w 124"/>
                <a:gd name="T9" fmla="*/ 12 h 81"/>
                <a:gd name="T10" fmla="*/ 103 w 124"/>
                <a:gd name="T11" fmla="*/ 16 h 81"/>
                <a:gd name="T12" fmla="*/ 112 w 124"/>
                <a:gd name="T13" fmla="*/ 32 h 81"/>
                <a:gd name="T14" fmla="*/ 124 w 124"/>
                <a:gd name="T15" fmla="*/ 54 h 81"/>
                <a:gd name="T16" fmla="*/ 100 w 124"/>
                <a:gd name="T17" fmla="*/ 81 h 81"/>
                <a:gd name="T18" fmla="*/ 97 w 124"/>
                <a:gd name="T19" fmla="*/ 81 h 81"/>
                <a:gd name="T20" fmla="*/ 94 w 124"/>
                <a:gd name="T21" fmla="*/ 81 h 81"/>
                <a:gd name="T22" fmla="*/ 38 w 124"/>
                <a:gd name="T23" fmla="*/ 81 h 81"/>
                <a:gd name="T24" fmla="*/ 37 w 124"/>
                <a:gd name="T25" fmla="*/ 81 h 81"/>
                <a:gd name="T26" fmla="*/ 36 w 124"/>
                <a:gd name="T27" fmla="*/ 81 h 81"/>
                <a:gd name="T28" fmla="*/ 32 w 124"/>
                <a:gd name="T29" fmla="*/ 81 h 81"/>
                <a:gd name="T30" fmla="*/ 23 w 124"/>
                <a:gd name="T31" fmla="*/ 81 h 81"/>
                <a:gd name="T32" fmla="*/ 0 w 124"/>
                <a:gd name="T33" fmla="*/ 58 h 81"/>
                <a:gd name="T34" fmla="*/ 20 w 124"/>
                <a:gd name="T35" fmla="*/ 35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 h="81">
                  <a:moveTo>
                    <a:pt x="20" y="35"/>
                  </a:moveTo>
                  <a:cubicBezTo>
                    <a:pt x="20" y="35"/>
                    <a:pt x="20" y="34"/>
                    <a:pt x="20" y="34"/>
                  </a:cubicBezTo>
                  <a:cubicBezTo>
                    <a:pt x="20" y="15"/>
                    <a:pt x="35" y="0"/>
                    <a:pt x="54" y="0"/>
                  </a:cubicBezTo>
                  <a:cubicBezTo>
                    <a:pt x="66" y="0"/>
                    <a:pt x="76" y="6"/>
                    <a:pt x="82" y="15"/>
                  </a:cubicBezTo>
                  <a:cubicBezTo>
                    <a:pt x="85" y="13"/>
                    <a:pt x="88" y="12"/>
                    <a:pt x="92" y="12"/>
                  </a:cubicBezTo>
                  <a:cubicBezTo>
                    <a:pt x="96" y="12"/>
                    <a:pt x="100" y="14"/>
                    <a:pt x="103" y="16"/>
                  </a:cubicBezTo>
                  <a:cubicBezTo>
                    <a:pt x="108" y="19"/>
                    <a:pt x="111" y="25"/>
                    <a:pt x="112" y="32"/>
                  </a:cubicBezTo>
                  <a:cubicBezTo>
                    <a:pt x="119" y="36"/>
                    <a:pt x="124" y="45"/>
                    <a:pt x="124" y="54"/>
                  </a:cubicBezTo>
                  <a:cubicBezTo>
                    <a:pt x="124" y="68"/>
                    <a:pt x="113" y="79"/>
                    <a:pt x="100" y="81"/>
                  </a:cubicBezTo>
                  <a:cubicBezTo>
                    <a:pt x="99" y="81"/>
                    <a:pt x="98" y="81"/>
                    <a:pt x="97" y="81"/>
                  </a:cubicBezTo>
                  <a:cubicBezTo>
                    <a:pt x="96" y="81"/>
                    <a:pt x="95" y="81"/>
                    <a:pt x="94" y="81"/>
                  </a:cubicBezTo>
                  <a:cubicBezTo>
                    <a:pt x="82" y="81"/>
                    <a:pt x="52" y="81"/>
                    <a:pt x="38" y="81"/>
                  </a:cubicBezTo>
                  <a:cubicBezTo>
                    <a:pt x="38" y="81"/>
                    <a:pt x="38" y="81"/>
                    <a:pt x="37" y="81"/>
                  </a:cubicBezTo>
                  <a:cubicBezTo>
                    <a:pt x="36" y="81"/>
                    <a:pt x="36" y="81"/>
                    <a:pt x="36" y="81"/>
                  </a:cubicBezTo>
                  <a:cubicBezTo>
                    <a:pt x="35" y="81"/>
                    <a:pt x="33" y="81"/>
                    <a:pt x="32" y="81"/>
                  </a:cubicBezTo>
                  <a:cubicBezTo>
                    <a:pt x="23" y="81"/>
                    <a:pt x="23" y="81"/>
                    <a:pt x="23" y="81"/>
                  </a:cubicBezTo>
                  <a:cubicBezTo>
                    <a:pt x="10" y="81"/>
                    <a:pt x="0" y="70"/>
                    <a:pt x="0" y="58"/>
                  </a:cubicBezTo>
                  <a:cubicBezTo>
                    <a:pt x="0" y="46"/>
                    <a:pt x="8" y="37"/>
                    <a:pt x="20" y="35"/>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prstClr val="black"/>
                </a:solidFill>
                <a:effectLst/>
                <a:uLnTx/>
                <a:uFillTx/>
                <a:latin typeface="Segoe UI"/>
                <a:ea typeface="+mn-ea"/>
                <a:cs typeface="+mn-cs"/>
              </a:endParaRPr>
            </a:p>
          </p:txBody>
        </p:sp>
      </p:grpSp>
      <p:sp>
        <p:nvSpPr>
          <p:cNvPr id="167" name="Rectangle 166"/>
          <p:cNvSpPr/>
          <p:nvPr/>
        </p:nvSpPr>
        <p:spPr bwMode="auto">
          <a:xfrm>
            <a:off x="351178" y="1406424"/>
            <a:ext cx="7058193" cy="4625298"/>
          </a:xfrm>
          <a:prstGeom prst="rect">
            <a:avLst/>
          </a:prstGeom>
          <a:solidFill>
            <a:srgbClr val="442157"/>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08" tIns="179208" rIns="179208" bIns="179208" numCol="1" rtlCol="0" anchor="t" anchorCtr="0" compatLnSpc="1">
            <a:prstTxWarp prst="textNoShape">
              <a:avLst/>
            </a:prstTxWarp>
          </a:bodyPr>
          <a:lstStyle>
            <a:defPPr>
              <a:defRPr lang="en-US"/>
            </a:defPPr>
            <a:lvl1pPr marL="0" algn="l" defTabSz="932316" rtl="0" eaLnBrk="1" latinLnBrk="0" hangingPunct="1">
              <a:defRPr sz="1836" kern="1200">
                <a:solidFill>
                  <a:schemeClr val="lt1"/>
                </a:solidFill>
                <a:latin typeface="+mn-lt"/>
                <a:ea typeface="+mn-ea"/>
                <a:cs typeface="+mn-cs"/>
              </a:defRPr>
            </a:lvl1pPr>
            <a:lvl2pPr marL="466155" algn="l" defTabSz="932316" rtl="0" eaLnBrk="1" latinLnBrk="0" hangingPunct="1">
              <a:defRPr sz="1836" kern="1200">
                <a:solidFill>
                  <a:schemeClr val="lt1"/>
                </a:solidFill>
                <a:latin typeface="+mn-lt"/>
                <a:ea typeface="+mn-ea"/>
                <a:cs typeface="+mn-cs"/>
              </a:defRPr>
            </a:lvl2pPr>
            <a:lvl3pPr marL="932316" algn="l" defTabSz="932316" rtl="0" eaLnBrk="1" latinLnBrk="0" hangingPunct="1">
              <a:defRPr sz="1836" kern="1200">
                <a:solidFill>
                  <a:schemeClr val="lt1"/>
                </a:solidFill>
                <a:latin typeface="+mn-lt"/>
                <a:ea typeface="+mn-ea"/>
                <a:cs typeface="+mn-cs"/>
              </a:defRPr>
            </a:lvl3pPr>
            <a:lvl4pPr marL="1398471" algn="l" defTabSz="932316" rtl="0" eaLnBrk="1" latinLnBrk="0" hangingPunct="1">
              <a:defRPr sz="1836" kern="1200">
                <a:solidFill>
                  <a:schemeClr val="lt1"/>
                </a:solidFill>
                <a:latin typeface="+mn-lt"/>
                <a:ea typeface="+mn-ea"/>
                <a:cs typeface="+mn-cs"/>
              </a:defRPr>
            </a:lvl4pPr>
            <a:lvl5pPr marL="1864631" algn="l" defTabSz="932316" rtl="0" eaLnBrk="1" latinLnBrk="0" hangingPunct="1">
              <a:defRPr sz="1836" kern="1200">
                <a:solidFill>
                  <a:schemeClr val="lt1"/>
                </a:solidFill>
                <a:latin typeface="+mn-lt"/>
                <a:ea typeface="+mn-ea"/>
                <a:cs typeface="+mn-cs"/>
              </a:defRPr>
            </a:lvl5pPr>
            <a:lvl6pPr marL="2330787" algn="l" defTabSz="932316" rtl="0" eaLnBrk="1" latinLnBrk="0" hangingPunct="1">
              <a:defRPr sz="1836" kern="1200">
                <a:solidFill>
                  <a:schemeClr val="lt1"/>
                </a:solidFill>
                <a:latin typeface="+mn-lt"/>
                <a:ea typeface="+mn-ea"/>
                <a:cs typeface="+mn-cs"/>
              </a:defRPr>
            </a:lvl6pPr>
            <a:lvl7pPr marL="2796947" algn="l" defTabSz="932316" rtl="0" eaLnBrk="1" latinLnBrk="0" hangingPunct="1">
              <a:defRPr sz="1836" kern="1200">
                <a:solidFill>
                  <a:schemeClr val="lt1"/>
                </a:solidFill>
                <a:latin typeface="+mn-lt"/>
                <a:ea typeface="+mn-ea"/>
                <a:cs typeface="+mn-cs"/>
              </a:defRPr>
            </a:lvl7pPr>
            <a:lvl8pPr marL="3263102" algn="l" defTabSz="932316" rtl="0" eaLnBrk="1" latinLnBrk="0" hangingPunct="1">
              <a:defRPr sz="1836" kern="1200">
                <a:solidFill>
                  <a:schemeClr val="lt1"/>
                </a:solidFill>
                <a:latin typeface="+mn-lt"/>
                <a:ea typeface="+mn-ea"/>
                <a:cs typeface="+mn-cs"/>
              </a:defRPr>
            </a:lvl8pPr>
            <a:lvl9pPr marL="3729258" algn="l" defTabSz="932316" rtl="0" eaLnBrk="1" latinLnBrk="0" hangingPunct="1">
              <a:defRPr sz="1836" kern="1200">
                <a:solidFill>
                  <a:schemeClr val="lt1"/>
                </a:solidFill>
                <a:latin typeface="+mn-lt"/>
                <a:ea typeface="+mn-ea"/>
                <a:cs typeface="+mn-cs"/>
              </a:defRPr>
            </a:lvl9pPr>
          </a:lstStyle>
          <a:p>
            <a:pPr marL="0" marR="0" lvl="0" indent="0" algn="l" defTabSz="658951" rtl="0" eaLnBrk="1" fontAlgn="base" latinLnBrk="0" hangingPunct="1">
              <a:lnSpc>
                <a:spcPct val="100000"/>
              </a:lnSpc>
              <a:spcBef>
                <a:spcPct val="0"/>
              </a:spcBef>
              <a:spcAft>
                <a:spcPts val="1765"/>
              </a:spcAft>
              <a:buClrTx/>
              <a:buSzTx/>
              <a:buFontTx/>
              <a:buNone/>
              <a:tabLst/>
              <a:defRPr/>
            </a:pPr>
            <a:r>
              <a:rPr kumimoji="0" lang="en-US" sz="3600" b="0" i="0" u="none" strike="noStrike" kern="1200" cap="none" spc="0" normalizeH="0" baseline="0" noProof="0" dirty="0">
                <a:ln>
                  <a:noFill/>
                </a:ln>
                <a:solidFill>
                  <a:prstClr val="white"/>
                </a:solidFill>
                <a:effectLst/>
                <a:uLnTx/>
                <a:uFillTx/>
                <a:latin typeface="Segoe UI Light"/>
                <a:ea typeface="+mn-ea"/>
                <a:cs typeface="+mn-cs"/>
              </a:rPr>
              <a:t>The Internet of Things </a:t>
            </a:r>
            <a:r>
              <a:rPr kumimoji="0" lang="en-US" sz="3600" b="0" i="0" u="none" strike="noStrike" kern="1200" cap="none" spc="0" normalizeH="0" baseline="0" noProof="0" dirty="0">
                <a:ln>
                  <a:noFill/>
                </a:ln>
                <a:solidFill>
                  <a:prstClr val="white"/>
                </a:solidFill>
                <a:effectLst/>
                <a:uLnTx/>
                <a:uFillTx/>
                <a:latin typeface="Segoe UI Light"/>
                <a:ea typeface="+mn-ea"/>
                <a:cs typeface="Segoe UI Semibold" panose="020B0702040204020203" pitchFamily="34" charset="0"/>
              </a:rPr>
              <a:t>starts with </a:t>
            </a:r>
            <a:r>
              <a:rPr kumimoji="0" lang="en-US" sz="4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Your Things.</a:t>
            </a:r>
          </a:p>
          <a:p>
            <a:pPr marL="446820" marR="0" lvl="0" indent="-329396" algn="l" defTabSz="658951" rtl="0" eaLnBrk="1" fontAlgn="base" latinLnBrk="0" hangingPunct="1">
              <a:lnSpc>
                <a:spcPct val="100000"/>
              </a:lnSpc>
              <a:spcBef>
                <a:spcPts val="0"/>
              </a:spcBef>
              <a:spcAft>
                <a:spcPts val="196"/>
              </a:spcAft>
              <a:buClrTx/>
              <a:buSzTx/>
              <a:buFont typeface="Arial" panose="020B0604020202020204" pitchFamily="34" charset="0"/>
              <a:buChar char="•"/>
              <a:tabLst/>
              <a:defRPr/>
            </a:pPr>
            <a:r>
              <a:rPr kumimoji="0" lang="en-US" sz="2200" b="0" i="0" u="none" strike="noStrike" kern="1200" cap="none" spc="0" normalizeH="0" baseline="0" noProof="0" dirty="0">
                <a:ln>
                  <a:noFill/>
                </a:ln>
                <a:solidFill>
                  <a:prstClr val="white"/>
                </a:solidFill>
                <a:effectLst/>
                <a:uLnTx/>
                <a:uFillTx/>
                <a:latin typeface="Segoe UI"/>
                <a:ea typeface="Segoe UI" panose="020B0502040204020203" pitchFamily="34" charset="0"/>
                <a:cs typeface="+mn-cs"/>
              </a:rPr>
              <a:t>Build on the infrastructure you already have.</a:t>
            </a:r>
          </a:p>
          <a:p>
            <a:pPr marL="446820" marR="0" lvl="0" indent="-329396" algn="l" defTabSz="658951" rtl="0" eaLnBrk="1" fontAlgn="base" latinLnBrk="0" hangingPunct="1">
              <a:lnSpc>
                <a:spcPct val="100000"/>
              </a:lnSpc>
              <a:spcBef>
                <a:spcPts val="196"/>
              </a:spcBef>
              <a:spcAft>
                <a:spcPts val="196"/>
              </a:spcAft>
              <a:buClrTx/>
              <a:buSzTx/>
              <a:buFont typeface="Arial" panose="020B0604020202020204" pitchFamily="34" charset="0"/>
              <a:buChar char="•"/>
              <a:tabLst/>
              <a:defRPr/>
            </a:pPr>
            <a:r>
              <a:rPr kumimoji="0" lang="en-US" sz="2200" b="0" i="0" u="none" strike="noStrike" kern="1200" cap="none" spc="0" normalizeH="0" baseline="0" noProof="0" dirty="0">
                <a:ln>
                  <a:noFill/>
                </a:ln>
                <a:solidFill>
                  <a:prstClr val="white"/>
                </a:solidFill>
                <a:effectLst/>
                <a:uLnTx/>
                <a:uFillTx/>
                <a:latin typeface="Segoe UI"/>
                <a:ea typeface="Segoe UI" panose="020B0502040204020203" pitchFamily="34" charset="0"/>
                <a:cs typeface="+mn-cs"/>
              </a:rPr>
              <a:t>Add more devices to the ones you already own.</a:t>
            </a:r>
          </a:p>
          <a:p>
            <a:pPr marL="446820" marR="0" lvl="0" indent="-329396" algn="l" defTabSz="658951" rtl="0" eaLnBrk="1" fontAlgn="base" latinLnBrk="0" hangingPunct="1">
              <a:lnSpc>
                <a:spcPct val="100000"/>
              </a:lnSpc>
              <a:spcBef>
                <a:spcPts val="196"/>
              </a:spcBef>
              <a:spcAft>
                <a:spcPts val="0"/>
              </a:spcAft>
              <a:buClrTx/>
              <a:buSzTx/>
              <a:buFont typeface="Arial" panose="020B0604020202020204" pitchFamily="34" charset="0"/>
              <a:buChar char="•"/>
              <a:tabLst/>
              <a:defRPr/>
            </a:pPr>
            <a:r>
              <a:rPr kumimoji="0" lang="en-US" sz="2200" b="0" i="0" u="none" strike="noStrike" kern="1200" cap="none" spc="0" normalizeH="0" baseline="0" noProof="0" dirty="0">
                <a:ln>
                  <a:noFill/>
                </a:ln>
                <a:solidFill>
                  <a:prstClr val="white"/>
                </a:solidFill>
                <a:effectLst/>
                <a:uLnTx/>
                <a:uFillTx/>
                <a:latin typeface="Segoe UI"/>
                <a:ea typeface="Segoe UI" panose="020B0502040204020203" pitchFamily="34" charset="0"/>
                <a:cs typeface="+mn-cs"/>
              </a:rPr>
              <a:t>Get more from the data that already exists. </a:t>
            </a:r>
          </a:p>
          <a:p>
            <a:pPr marL="0" marR="0" lvl="0" indent="0" algn="l" defTabSz="896162" rtl="0" eaLnBrk="1" fontAlgn="auto" latinLnBrk="0" hangingPunct="1">
              <a:lnSpc>
                <a:spcPct val="100000"/>
              </a:lnSpc>
              <a:spcBef>
                <a:spcPts val="1765"/>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Segoe UI Light"/>
                <a:ea typeface="+mn-ea"/>
                <a:cs typeface="+mn-cs"/>
              </a:rPr>
              <a:t>Stop just running your business. </a:t>
            </a:r>
          </a:p>
          <a:p>
            <a:pPr marL="0" marR="0" lvl="0" indent="0" algn="l" defTabSz="896162"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Segoe UI Light"/>
                <a:ea typeface="+mn-ea"/>
                <a:cs typeface="+mn-cs"/>
              </a:rPr>
              <a:t>Start making it thrive. Start realizing the potential of the </a:t>
            </a:r>
            <a:r>
              <a:rPr kumimoji="0" lang="en-US" sz="2800" b="0" i="0" u="none" strike="noStrike" kern="1200" cap="none" spc="0" normalizeH="0" baseline="0" noProof="0" dirty="0">
                <a:ln>
                  <a:noFill/>
                </a:ln>
                <a:solidFill>
                  <a:prstClr val="white"/>
                </a:solidFill>
                <a:effectLst>
                  <a:glow rad="25400">
                    <a:srgbClr val="F8F8F8">
                      <a:alpha val="30000"/>
                    </a:srgbClr>
                  </a:glow>
                </a:effectLst>
                <a:uLnTx/>
                <a:uFillTx/>
                <a:latin typeface="Segoe UI Light"/>
                <a:ea typeface="+mn-ea"/>
                <a:cs typeface="Segoe UI Light" panose="020B0502040204020203" pitchFamily="34" charset="0"/>
              </a:rPr>
              <a:t>Internet of </a:t>
            </a:r>
            <a:r>
              <a:rPr kumimoji="0" lang="en-US" sz="3200" b="0" i="0" u="none" strike="noStrike" kern="1200" cap="none" spc="0" normalizeH="0" baseline="0" noProof="0" dirty="0">
                <a:ln>
                  <a:noFill/>
                </a:ln>
                <a:solidFill>
                  <a:prstClr val="white"/>
                </a:solidFill>
                <a:effectLst>
                  <a:glow rad="25400">
                    <a:srgbClr val="F8F8F8">
                      <a:alpha val="30000"/>
                    </a:srgbClr>
                  </a:glow>
                </a:effectLst>
                <a:uLnTx/>
                <a:uFillTx/>
                <a:latin typeface="Segoe UI Semibold" panose="020B0702040204020203" pitchFamily="34" charset="0"/>
                <a:ea typeface="+mn-ea"/>
                <a:cs typeface="Segoe UI Semibold" panose="020B0702040204020203" pitchFamily="34" charset="0"/>
              </a:rPr>
              <a:t>Your Things</a:t>
            </a:r>
            <a:r>
              <a:rPr kumimoji="0" lang="en-US" sz="28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mn-cs"/>
              </a:rPr>
              <a:t>.</a:t>
            </a:r>
            <a:r>
              <a:rPr kumimoji="0" lang="en-US" sz="2800" b="0" i="0" u="none" strike="noStrike" kern="1200" cap="none" spc="0" normalizeH="0" baseline="0" noProof="0" dirty="0">
                <a:ln>
                  <a:noFill/>
                </a:ln>
                <a:solidFill>
                  <a:prstClr val="white"/>
                </a:solidFill>
                <a:effectLst/>
                <a:uLnTx/>
                <a:uFillTx/>
                <a:latin typeface="Segoe UI Light"/>
                <a:ea typeface="+mn-ea"/>
                <a:cs typeface="+mn-cs"/>
              </a:rPr>
              <a:t> </a:t>
            </a:r>
          </a:p>
        </p:txBody>
      </p:sp>
      <p:grpSp>
        <p:nvGrpSpPr>
          <p:cNvPr id="62" name="Group 61"/>
          <p:cNvGrpSpPr>
            <a:grpSpLocks noChangeAspect="1"/>
          </p:cNvGrpSpPr>
          <p:nvPr/>
        </p:nvGrpSpPr>
        <p:grpSpPr>
          <a:xfrm>
            <a:off x="8414910" y="5287497"/>
            <a:ext cx="922897" cy="639809"/>
            <a:chOff x="1911390" y="2629249"/>
            <a:chExt cx="3168719" cy="2196751"/>
          </a:xfrm>
        </p:grpSpPr>
        <p:sp>
          <p:nvSpPr>
            <p:cNvPr id="63" name="handheld"/>
            <p:cNvSpPr>
              <a:spLocks noChangeAspect="1"/>
            </p:cNvSpPr>
            <p:nvPr/>
          </p:nvSpPr>
          <p:spPr bwMode="auto">
            <a:xfrm>
              <a:off x="1911390" y="2629249"/>
              <a:ext cx="3168719" cy="2194560"/>
            </a:xfrm>
            <a:custGeom>
              <a:avLst/>
              <a:gdLst/>
              <a:ahLst/>
              <a:cxnLst/>
              <a:rect l="l" t="t" r="r" b="b"/>
              <a:pathLst>
                <a:path w="2953954" h="2046352">
                  <a:moveTo>
                    <a:pt x="2765016" y="1281519"/>
                  </a:moveTo>
                  <a:lnTo>
                    <a:pt x="2953954" y="1281519"/>
                  </a:lnTo>
                  <a:lnTo>
                    <a:pt x="2953954" y="2046352"/>
                  </a:lnTo>
                  <a:lnTo>
                    <a:pt x="2765016" y="2046352"/>
                  </a:lnTo>
                  <a:close/>
                  <a:moveTo>
                    <a:pt x="2620827" y="1281519"/>
                  </a:moveTo>
                  <a:lnTo>
                    <a:pt x="2712607" y="1281519"/>
                  </a:lnTo>
                  <a:lnTo>
                    <a:pt x="2712607" y="2046352"/>
                  </a:lnTo>
                  <a:lnTo>
                    <a:pt x="2620827" y="2046352"/>
                  </a:lnTo>
                  <a:close/>
                  <a:moveTo>
                    <a:pt x="2223114" y="1281519"/>
                  </a:moveTo>
                  <a:lnTo>
                    <a:pt x="2314894" y="1281519"/>
                  </a:lnTo>
                  <a:lnTo>
                    <a:pt x="2314894" y="2046352"/>
                  </a:lnTo>
                  <a:lnTo>
                    <a:pt x="2223114" y="2046352"/>
                  </a:lnTo>
                  <a:close/>
                  <a:moveTo>
                    <a:pt x="1923980" y="1281519"/>
                  </a:moveTo>
                  <a:lnTo>
                    <a:pt x="2015760" y="1281519"/>
                  </a:lnTo>
                  <a:lnTo>
                    <a:pt x="2015760" y="2046352"/>
                  </a:lnTo>
                  <a:lnTo>
                    <a:pt x="1923980" y="2046352"/>
                  </a:lnTo>
                  <a:close/>
                  <a:moveTo>
                    <a:pt x="1648639" y="1281519"/>
                  </a:moveTo>
                  <a:lnTo>
                    <a:pt x="1869590" y="1281519"/>
                  </a:lnTo>
                  <a:lnTo>
                    <a:pt x="1869590" y="2046352"/>
                  </a:lnTo>
                  <a:lnTo>
                    <a:pt x="1648639" y="2046352"/>
                  </a:lnTo>
                  <a:close/>
                  <a:moveTo>
                    <a:pt x="1531611" y="1281519"/>
                  </a:moveTo>
                  <a:lnTo>
                    <a:pt x="1621444" y="1281519"/>
                  </a:lnTo>
                  <a:lnTo>
                    <a:pt x="1621444" y="2046352"/>
                  </a:lnTo>
                  <a:lnTo>
                    <a:pt x="1531611" y="2046352"/>
                  </a:lnTo>
                  <a:close/>
                  <a:moveTo>
                    <a:pt x="0" y="0"/>
                  </a:moveTo>
                  <a:lnTo>
                    <a:pt x="2947156" y="0"/>
                  </a:lnTo>
                  <a:lnTo>
                    <a:pt x="2953954" y="363720"/>
                  </a:lnTo>
                  <a:lnTo>
                    <a:pt x="2648021" y="1009579"/>
                  </a:lnTo>
                  <a:lnTo>
                    <a:pt x="1407293" y="1009579"/>
                  </a:lnTo>
                  <a:lnTo>
                    <a:pt x="1233930" y="1346105"/>
                  </a:lnTo>
                  <a:lnTo>
                    <a:pt x="1094561" y="1305314"/>
                  </a:lnTo>
                  <a:lnTo>
                    <a:pt x="815822" y="2029356"/>
                  </a:lnTo>
                  <a:lnTo>
                    <a:pt x="370519" y="2046352"/>
                  </a:lnTo>
                  <a:lnTo>
                    <a:pt x="608467" y="1026575"/>
                  </a:lnTo>
                  <a:lnTo>
                    <a:pt x="0" y="1026575"/>
                  </a:lnTo>
                  <a:close/>
                </a:path>
              </a:pathLst>
            </a:custGeom>
            <a:solidFill>
              <a:srgbClr val="FFC000"/>
            </a:solidFill>
            <a:ln w="9525" cap="flat" cmpd="sng" algn="ctr">
              <a:noFill/>
              <a:prstDash val="solid"/>
              <a:headEnd type="none" w="med" len="med"/>
              <a:tailEnd type="none" w="med" len="med"/>
            </a:ln>
            <a:effectLst/>
          </p:spPr>
          <p:txBody>
            <a:bodyPr rot="0" spcFirstLastPara="0" vertOverflow="overflow" horzOverflow="overflow" vert="horz" wrap="square" lIns="89604" tIns="44802" rIns="1075254" bIns="44802" numCol="1" spcCol="0" rtlCol="0" fromWordArt="0" anchor="b" anchorCtr="0" forceAA="0" compatLnSpc="1">
              <a:prstTxWarp prst="textNoShape">
                <a:avLst/>
              </a:prstTxWarp>
              <a:noAutofit/>
            </a:bodyPr>
            <a:lstStyle/>
            <a:p>
              <a:pPr marL="0" marR="0" lvl="0" indent="0" algn="l" defTabSz="895575"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49" normalizeH="0" baseline="0" noProof="0" dirty="0" err="1">
                <a:ln>
                  <a:noFill/>
                </a:ln>
                <a:solidFill>
                  <a:srgbClr val="008272"/>
                </a:solidFill>
                <a:effectLst/>
                <a:uLnTx/>
                <a:uFillTx/>
                <a:latin typeface="Segoe UI Light"/>
                <a:ea typeface="Segoe UI" pitchFamily="34" charset="0"/>
                <a:cs typeface="Segoe UI" pitchFamily="34" charset="0"/>
              </a:endParaRPr>
            </a:p>
          </p:txBody>
        </p:sp>
        <p:sp>
          <p:nvSpPr>
            <p:cNvPr id="64" name="Freeform 63"/>
            <p:cNvSpPr/>
            <p:nvPr/>
          </p:nvSpPr>
          <p:spPr>
            <a:xfrm>
              <a:off x="2306320" y="3708400"/>
              <a:ext cx="1127760" cy="1117600"/>
            </a:xfrm>
            <a:custGeom>
              <a:avLst/>
              <a:gdLst>
                <a:gd name="connsiteX0" fmla="*/ 233680 w 1087120"/>
                <a:gd name="connsiteY0" fmla="*/ 0 h 1117600"/>
                <a:gd name="connsiteX1" fmla="*/ 0 w 1087120"/>
                <a:gd name="connsiteY1" fmla="*/ 1117600 h 1117600"/>
                <a:gd name="connsiteX2" fmla="*/ 477520 w 1087120"/>
                <a:gd name="connsiteY2" fmla="*/ 1107440 h 1117600"/>
                <a:gd name="connsiteX3" fmla="*/ 751840 w 1087120"/>
                <a:gd name="connsiteY3" fmla="*/ 314960 h 1117600"/>
                <a:gd name="connsiteX4" fmla="*/ 894080 w 1087120"/>
                <a:gd name="connsiteY4" fmla="*/ 365760 h 1117600"/>
                <a:gd name="connsiteX5" fmla="*/ 1087120 w 1087120"/>
                <a:gd name="connsiteY5" fmla="*/ 0 h 1117600"/>
                <a:gd name="connsiteX6" fmla="*/ 233680 w 1087120"/>
                <a:gd name="connsiteY6" fmla="*/ 0 h 1117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7120" h="1117600">
                  <a:moveTo>
                    <a:pt x="233680" y="0"/>
                  </a:moveTo>
                  <a:lnTo>
                    <a:pt x="0" y="1117600"/>
                  </a:lnTo>
                  <a:lnTo>
                    <a:pt x="477520" y="1107440"/>
                  </a:lnTo>
                  <a:lnTo>
                    <a:pt x="751840" y="314960"/>
                  </a:lnTo>
                  <a:lnTo>
                    <a:pt x="894080" y="365760"/>
                  </a:lnTo>
                  <a:lnTo>
                    <a:pt x="1087120" y="0"/>
                  </a:lnTo>
                  <a:lnTo>
                    <a:pt x="233680" y="0"/>
                  </a:lnTo>
                  <a:close/>
                </a:path>
              </a:pathLst>
            </a:custGeom>
            <a:solidFill>
              <a:schemeClr val="tx1"/>
            </a:solidFill>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01" tIns="45700" rIns="91401" bIns="45700" numCol="1" spcCol="0" rtlCol="0" fromWordArt="0" anchor="ctr" anchorCtr="0" forceAA="0" compatLnSpc="1">
              <a:prstTxWarp prst="textNoShape">
                <a:avLst/>
              </a:prstTxWarp>
              <a:noAutofit/>
            </a:bodyPr>
            <a:lstStyle/>
            <a:p>
              <a:pPr marL="0" marR="0" lvl="0" indent="0" algn="ctr" defTabSz="91401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73" name="Rectangle 72"/>
            <p:cNvSpPr/>
            <p:nvPr/>
          </p:nvSpPr>
          <p:spPr>
            <a:xfrm>
              <a:off x="1976775" y="2725888"/>
              <a:ext cx="3036530" cy="193040"/>
            </a:xfrm>
            <a:prstGeom prst="rect">
              <a:avLst/>
            </a:prstGeom>
            <a:solidFill>
              <a:srgbClr val="C00000"/>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01" tIns="45700" rIns="91401" bIns="45700" numCol="1" spcCol="0" rtlCol="0" fromWordArt="0" anchor="ctr" anchorCtr="0" forceAA="0" compatLnSpc="1">
              <a:prstTxWarp prst="textNoShape">
                <a:avLst/>
              </a:prstTxWarp>
              <a:noAutofit/>
            </a:bodyPr>
            <a:lstStyle/>
            <a:p>
              <a:pPr marL="0" marR="0" lvl="0" indent="0" algn="ctr" defTabSz="91401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sp>
        <p:nvSpPr>
          <p:cNvPr id="83" name="Rectangle 82"/>
          <p:cNvSpPr/>
          <p:nvPr/>
        </p:nvSpPr>
        <p:spPr>
          <a:xfrm>
            <a:off x="-19238" y="6295619"/>
            <a:ext cx="12208646" cy="57735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3841"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prstClr val="white"/>
              </a:solidFill>
              <a:effectLst/>
              <a:uLnTx/>
              <a:uFillTx/>
              <a:latin typeface="Segoe UI"/>
              <a:ea typeface="+mn-ea"/>
              <a:cs typeface="+mn-cs"/>
            </a:endParaRPr>
          </a:p>
        </p:txBody>
      </p:sp>
    </p:spTree>
    <p:extLst>
      <p:ext uri="{BB962C8B-B14F-4D97-AF65-F5344CB8AC3E}">
        <p14:creationId xmlns:p14="http://schemas.microsoft.com/office/powerpoint/2010/main" val="13090200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167"/>
                                        </p:tgtEl>
                                        <p:attrNameLst>
                                          <p:attrName>style.visibility</p:attrName>
                                        </p:attrNameLst>
                                      </p:cBhvr>
                                      <p:to>
                                        <p:strVal val="visible"/>
                                      </p:to>
                                    </p:set>
                                    <p:anim calcmode="lin" valueType="num">
                                      <p:cBhvr additive="base">
                                        <p:cTn id="7" dur="500" fill="hold"/>
                                        <p:tgtEl>
                                          <p:spTgt spid="167"/>
                                        </p:tgtEl>
                                        <p:attrNameLst>
                                          <p:attrName>ppt_x</p:attrName>
                                        </p:attrNameLst>
                                      </p:cBhvr>
                                      <p:tavLst>
                                        <p:tav tm="0">
                                          <p:val>
                                            <p:strVal val="0-#ppt_w/2"/>
                                          </p:val>
                                        </p:tav>
                                        <p:tav tm="100000">
                                          <p:val>
                                            <p:strVal val="#ppt_x"/>
                                          </p:val>
                                        </p:tav>
                                      </p:tavLst>
                                    </p:anim>
                                    <p:anim calcmode="lin" valueType="num">
                                      <p:cBhvr additive="base">
                                        <p:cTn id="8" dur="500" fill="hold"/>
                                        <p:tgtEl>
                                          <p:spTgt spid="167"/>
                                        </p:tgtEl>
                                        <p:attrNameLst>
                                          <p:attrName>ppt_y</p:attrName>
                                        </p:attrNameLst>
                                      </p:cBhvr>
                                      <p:tavLst>
                                        <p:tav tm="0">
                                          <p:val>
                                            <p:strVal val="#ppt_y"/>
                                          </p:val>
                                        </p:tav>
                                        <p:tav tm="100000">
                                          <p:val>
                                            <p:strVal val="#ppt_y"/>
                                          </p:val>
                                        </p:tav>
                                      </p:tavLst>
                                    </p:anim>
                                  </p:childTnLst>
                                </p:cTn>
                              </p:par>
                              <p:par>
                                <p:cTn id="9" presetID="10" presetClass="entr" presetSubtype="0" fill="hold" nodeType="withEffect">
                                  <p:stCondLst>
                                    <p:cond delay="500"/>
                                  </p:stCondLst>
                                  <p:childTnLst>
                                    <p:set>
                                      <p:cBhvr>
                                        <p:cTn id="10" dur="1" fill="hold">
                                          <p:stCondLst>
                                            <p:cond delay="0"/>
                                          </p:stCondLst>
                                        </p:cTn>
                                        <p:tgtEl>
                                          <p:spTgt spid="82"/>
                                        </p:tgtEl>
                                        <p:attrNameLst>
                                          <p:attrName>style.visibility</p:attrName>
                                        </p:attrNameLst>
                                      </p:cBhvr>
                                      <p:to>
                                        <p:strVal val="visible"/>
                                      </p:to>
                                    </p:set>
                                    <p:animEffect transition="in" filter="fade">
                                      <p:cBhvr>
                                        <p:cTn id="11" dur="500"/>
                                        <p:tgtEl>
                                          <p:spTgt spid="82"/>
                                        </p:tgtEl>
                                      </p:cBhvr>
                                    </p:animEffect>
                                  </p:childTnLst>
                                </p:cTn>
                              </p:par>
                              <p:par>
                                <p:cTn id="12" presetID="64" presetClass="path" presetSubtype="0" accel="50000" decel="50000" fill="hold" nodeType="withEffect">
                                  <p:stCondLst>
                                    <p:cond delay="0"/>
                                  </p:stCondLst>
                                  <p:childTnLst>
                                    <p:animMotion origin="layout" path="M 0.0875 -0.00046 L 1.66667E-6 3.7037E-7 " pathEditMode="relative" rAng="0" ptsTypes="AA">
                                      <p:cBhvr>
                                        <p:cTn id="13" dur="1000" fill="hold"/>
                                        <p:tgtEl>
                                          <p:spTgt spid="82"/>
                                        </p:tgtEl>
                                        <p:attrNameLst>
                                          <p:attrName>ppt_x</p:attrName>
                                          <p:attrName>ppt_y</p:attrName>
                                        </p:attrNameLst>
                                      </p:cBhvr>
                                      <p:rCtr x="-4375" y="23"/>
                                    </p:animMotion>
                                  </p:childTnLst>
                                </p:cTn>
                              </p:par>
                            </p:childTnLst>
                          </p:cTn>
                        </p:par>
                        <p:par>
                          <p:cTn id="14" fill="hold">
                            <p:stCondLst>
                              <p:cond delay="1000"/>
                            </p:stCondLst>
                            <p:childTnLst>
                              <p:par>
                                <p:cTn id="15" presetID="10" presetClass="entr" presetSubtype="0" fill="hold" grpId="1" nodeType="afterEffect">
                                  <p:stCondLst>
                                    <p:cond delay="0"/>
                                  </p:stCondLst>
                                  <p:childTnLst>
                                    <p:set>
                                      <p:cBhvr>
                                        <p:cTn id="16" dur="1" fill="hold">
                                          <p:stCondLst>
                                            <p:cond delay="0"/>
                                          </p:stCondLst>
                                        </p:cTn>
                                        <p:tgtEl>
                                          <p:spTgt spid="165"/>
                                        </p:tgtEl>
                                        <p:attrNameLst>
                                          <p:attrName>style.visibility</p:attrName>
                                        </p:attrNameLst>
                                      </p:cBhvr>
                                      <p:to>
                                        <p:strVal val="visible"/>
                                      </p:to>
                                    </p:set>
                                    <p:animEffect transition="in" filter="fade">
                                      <p:cBhvr>
                                        <p:cTn id="17" dur="500"/>
                                        <p:tgtEl>
                                          <p:spTgt spid="165"/>
                                        </p:tgtEl>
                                      </p:cBhvr>
                                    </p:animEffect>
                                  </p:childTnLst>
                                </p:cTn>
                              </p:par>
                              <p:par>
                                <p:cTn id="18" presetID="50" presetClass="path" presetSubtype="0" accel="50000" decel="50000" fill="hold" grpId="0" nodeType="withEffect">
                                  <p:stCondLst>
                                    <p:cond delay="0"/>
                                  </p:stCondLst>
                                  <p:childTnLst>
                                    <p:animMotion origin="layout" path="M -0.16342 0.29606 C -0.15769 0.17616 -0.06394 0.02778 -0.00052 0.00023 " pathEditMode="relative" rAng="16680000" ptsTypes="AA">
                                      <p:cBhvr>
                                        <p:cTn id="19" dur="2000" fill="hold"/>
                                        <p:tgtEl>
                                          <p:spTgt spid="165"/>
                                        </p:tgtEl>
                                        <p:attrNameLst>
                                          <p:attrName>ppt_x</p:attrName>
                                          <p:attrName>ppt_y</p:attrName>
                                        </p:attrNameLst>
                                      </p:cBhvr>
                                      <p:rCtr x="8138" y="-14792"/>
                                    </p:animMotion>
                                  </p:childTnLst>
                                </p:cTn>
                              </p:par>
                              <p:par>
                                <p:cTn id="20" presetID="10" presetClass="entr" presetSubtype="0" fill="hold" nodeType="withEffect">
                                  <p:stCondLst>
                                    <p:cond delay="250"/>
                                  </p:stCondLst>
                                  <p:childTnLst>
                                    <p:set>
                                      <p:cBhvr>
                                        <p:cTn id="21" dur="1" fill="hold">
                                          <p:stCondLst>
                                            <p:cond delay="0"/>
                                          </p:stCondLst>
                                        </p:cTn>
                                        <p:tgtEl>
                                          <p:spTgt spid="72"/>
                                        </p:tgtEl>
                                        <p:attrNameLst>
                                          <p:attrName>style.visibility</p:attrName>
                                        </p:attrNameLst>
                                      </p:cBhvr>
                                      <p:to>
                                        <p:strVal val="visible"/>
                                      </p:to>
                                    </p:set>
                                    <p:animEffect transition="in" filter="fade">
                                      <p:cBhvr>
                                        <p:cTn id="22" dur="500"/>
                                        <p:tgtEl>
                                          <p:spTgt spid="72"/>
                                        </p:tgtEl>
                                      </p:cBhvr>
                                    </p:animEffect>
                                  </p:childTnLst>
                                </p:cTn>
                              </p:par>
                              <p:par>
                                <p:cTn id="23" presetID="50" presetClass="path" presetSubtype="0" accel="50000" decel="50000" fill="hold" nodeType="withEffect">
                                  <p:stCondLst>
                                    <p:cond delay="250"/>
                                  </p:stCondLst>
                                  <p:childTnLst>
                                    <p:animMotion origin="layout" path="M -0.13933 0.29606 C -0.13334 0.17523 -0.06394 0.02731 -0.00053 0.00023 " pathEditMode="relative" rAng="16680000" ptsTypes="AA">
                                      <p:cBhvr>
                                        <p:cTn id="24" dur="2000" fill="hold"/>
                                        <p:tgtEl>
                                          <p:spTgt spid="72"/>
                                        </p:tgtEl>
                                        <p:attrNameLst>
                                          <p:attrName>ppt_x</p:attrName>
                                          <p:attrName>ppt_y</p:attrName>
                                        </p:attrNameLst>
                                      </p:cBhvr>
                                      <p:rCtr x="6927" y="-14792"/>
                                    </p:animMotion>
                                  </p:childTnLst>
                                </p:cTn>
                              </p:par>
                              <p:par>
                                <p:cTn id="25" presetID="10" presetClass="entr" presetSubtype="0" fill="hold" nodeType="withEffect">
                                  <p:stCondLst>
                                    <p:cond delay="500"/>
                                  </p:stCondLst>
                                  <p:childTnLst>
                                    <p:set>
                                      <p:cBhvr>
                                        <p:cTn id="26" dur="1" fill="hold">
                                          <p:stCondLst>
                                            <p:cond delay="0"/>
                                          </p:stCondLst>
                                        </p:cTn>
                                        <p:tgtEl>
                                          <p:spTgt spid="71"/>
                                        </p:tgtEl>
                                        <p:attrNameLst>
                                          <p:attrName>style.visibility</p:attrName>
                                        </p:attrNameLst>
                                      </p:cBhvr>
                                      <p:to>
                                        <p:strVal val="visible"/>
                                      </p:to>
                                    </p:set>
                                    <p:animEffect transition="in" filter="fade">
                                      <p:cBhvr>
                                        <p:cTn id="27" dur="500"/>
                                        <p:tgtEl>
                                          <p:spTgt spid="71"/>
                                        </p:tgtEl>
                                      </p:cBhvr>
                                    </p:animEffect>
                                  </p:childTnLst>
                                </p:cTn>
                              </p:par>
                              <p:par>
                                <p:cTn id="28" presetID="50" presetClass="path" presetSubtype="0" accel="50000" decel="50000" fill="hold" nodeType="withEffect">
                                  <p:stCondLst>
                                    <p:cond delay="500"/>
                                  </p:stCondLst>
                                  <p:childTnLst>
                                    <p:animMotion origin="layout" path="M -0.12656 0.30162 C -0.12057 0.18148 -0.07096 0.02778 -0.00742 0.00047 " pathEditMode="relative" rAng="16680000" ptsTypes="AA">
                                      <p:cBhvr>
                                        <p:cTn id="29" dur="2000" fill="hold"/>
                                        <p:tgtEl>
                                          <p:spTgt spid="71"/>
                                        </p:tgtEl>
                                        <p:attrNameLst>
                                          <p:attrName>ppt_x</p:attrName>
                                          <p:attrName>ppt_y</p:attrName>
                                        </p:attrNameLst>
                                      </p:cBhvr>
                                      <p:rCtr x="5937" y="-15069"/>
                                    </p:animMotion>
                                  </p:childTnLst>
                                </p:cTn>
                              </p:par>
                              <p:par>
                                <p:cTn id="30" presetID="10" presetClass="entr" presetSubtype="0" fill="hold" nodeType="withEffect">
                                  <p:stCondLst>
                                    <p:cond delay="750"/>
                                  </p:stCondLst>
                                  <p:childTnLst>
                                    <p:set>
                                      <p:cBhvr>
                                        <p:cTn id="31" dur="1" fill="hold">
                                          <p:stCondLst>
                                            <p:cond delay="0"/>
                                          </p:stCondLst>
                                        </p:cTn>
                                        <p:tgtEl>
                                          <p:spTgt spid="70"/>
                                        </p:tgtEl>
                                        <p:attrNameLst>
                                          <p:attrName>style.visibility</p:attrName>
                                        </p:attrNameLst>
                                      </p:cBhvr>
                                      <p:to>
                                        <p:strVal val="visible"/>
                                      </p:to>
                                    </p:set>
                                    <p:animEffect transition="in" filter="fade">
                                      <p:cBhvr>
                                        <p:cTn id="32" dur="500"/>
                                        <p:tgtEl>
                                          <p:spTgt spid="70"/>
                                        </p:tgtEl>
                                      </p:cBhvr>
                                    </p:animEffect>
                                  </p:childTnLst>
                                </p:cTn>
                              </p:par>
                              <p:par>
                                <p:cTn id="33" presetID="50" presetClass="path" presetSubtype="0" accel="50000" decel="50000" fill="hold" nodeType="withEffect">
                                  <p:stCondLst>
                                    <p:cond delay="750"/>
                                  </p:stCondLst>
                                  <p:childTnLst>
                                    <p:animMotion origin="layout" path="M -0.10325 0.27801 C -0.09817 0.15787 -0.06744 0.03334 -0.0039 0.00602 " pathEditMode="relative" rAng="16680000" ptsTypes="AA">
                                      <p:cBhvr>
                                        <p:cTn id="34" dur="2000" fill="hold"/>
                                        <p:tgtEl>
                                          <p:spTgt spid="70"/>
                                        </p:tgtEl>
                                        <p:attrNameLst>
                                          <p:attrName>ppt_x</p:attrName>
                                          <p:attrName>ppt_y</p:attrName>
                                        </p:attrNameLst>
                                      </p:cBhvr>
                                      <p:rCtr x="4935" y="-13611"/>
                                    </p:animMotion>
                                  </p:childTnLst>
                                </p:cTn>
                              </p:par>
                              <p:par>
                                <p:cTn id="35" presetID="10" presetClass="entr" presetSubtype="0" fill="hold" nodeType="withEffect">
                                  <p:stCondLst>
                                    <p:cond delay="1000"/>
                                  </p:stCondLst>
                                  <p:childTnLst>
                                    <p:set>
                                      <p:cBhvr>
                                        <p:cTn id="36" dur="1" fill="hold">
                                          <p:stCondLst>
                                            <p:cond delay="0"/>
                                          </p:stCondLst>
                                        </p:cTn>
                                        <p:tgtEl>
                                          <p:spTgt spid="69"/>
                                        </p:tgtEl>
                                        <p:attrNameLst>
                                          <p:attrName>style.visibility</p:attrName>
                                        </p:attrNameLst>
                                      </p:cBhvr>
                                      <p:to>
                                        <p:strVal val="visible"/>
                                      </p:to>
                                    </p:set>
                                    <p:animEffect transition="in" filter="fade">
                                      <p:cBhvr>
                                        <p:cTn id="37" dur="500"/>
                                        <p:tgtEl>
                                          <p:spTgt spid="69"/>
                                        </p:tgtEl>
                                      </p:cBhvr>
                                    </p:animEffect>
                                  </p:childTnLst>
                                </p:cTn>
                              </p:par>
                              <p:par>
                                <p:cTn id="38" presetID="50" presetClass="path" presetSubtype="0" accel="50000" decel="50000" fill="hold" nodeType="withEffect">
                                  <p:stCondLst>
                                    <p:cond delay="1000"/>
                                  </p:stCondLst>
                                  <p:childTnLst>
                                    <p:animMotion origin="layout" path="M -0.0625 0.25486 C -0.06393 0.14953 -0.03997 0.06689 -0.00442 0.00625 " pathEditMode="relative" rAng="16680000" ptsTypes="AA">
                                      <p:cBhvr>
                                        <p:cTn id="39" dur="2000" fill="hold"/>
                                        <p:tgtEl>
                                          <p:spTgt spid="69"/>
                                        </p:tgtEl>
                                        <p:attrNameLst>
                                          <p:attrName>ppt_x</p:attrName>
                                          <p:attrName>ppt_y</p:attrName>
                                        </p:attrNameLst>
                                      </p:cBhvr>
                                      <p:rCtr x="2760" y="-12454"/>
                                    </p:animMotion>
                                  </p:childTnLst>
                                </p:cTn>
                              </p:par>
                              <p:par>
                                <p:cTn id="40" presetID="10" presetClass="entr" presetSubtype="0" fill="hold" nodeType="withEffect">
                                  <p:stCondLst>
                                    <p:cond delay="1000"/>
                                  </p:stCondLst>
                                  <p:childTnLst>
                                    <p:set>
                                      <p:cBhvr>
                                        <p:cTn id="41" dur="1" fill="hold">
                                          <p:stCondLst>
                                            <p:cond delay="0"/>
                                          </p:stCondLst>
                                        </p:cTn>
                                        <p:tgtEl>
                                          <p:spTgt spid="62"/>
                                        </p:tgtEl>
                                        <p:attrNameLst>
                                          <p:attrName>style.visibility</p:attrName>
                                        </p:attrNameLst>
                                      </p:cBhvr>
                                      <p:to>
                                        <p:strVal val="visible"/>
                                      </p:to>
                                    </p:set>
                                    <p:animEffect transition="in" filter="fade">
                                      <p:cBhvr>
                                        <p:cTn id="42" dur="500"/>
                                        <p:tgtEl>
                                          <p:spTgt spid="62"/>
                                        </p:tgtEl>
                                      </p:cBhvr>
                                    </p:animEffect>
                                  </p:childTnLst>
                                </p:cTn>
                              </p:par>
                              <p:par>
                                <p:cTn id="43" presetID="50" presetClass="path" presetSubtype="0" accel="50000" decel="50000" fill="hold" nodeType="withEffect">
                                  <p:stCondLst>
                                    <p:cond delay="1000"/>
                                  </p:stCondLst>
                                  <p:childTnLst>
                                    <p:animMotion origin="layout" path="M -0.0625 0.25486 C -0.06393 0.14954 -0.03997 0.0669 -0.00442 0.00625 " pathEditMode="relative" rAng="16680000" ptsTypes="AA">
                                      <p:cBhvr>
                                        <p:cTn id="44" dur="2000" fill="hold"/>
                                        <p:tgtEl>
                                          <p:spTgt spid="62"/>
                                        </p:tgtEl>
                                        <p:attrNameLst>
                                          <p:attrName>ppt_x</p:attrName>
                                          <p:attrName>ppt_y</p:attrName>
                                        </p:attrNameLst>
                                      </p:cBhvr>
                                      <p:rCtr x="2760" y="-1245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5" grpId="0" animBg="1"/>
      <p:bldP spid="165" grpId="1" animBg="1"/>
      <p:bldP spid="16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p:cNvSpPr/>
          <p:nvPr/>
        </p:nvSpPr>
        <p:spPr bwMode="auto">
          <a:xfrm>
            <a:off x="269240" y="1414595"/>
            <a:ext cx="1792850" cy="4981783"/>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0" i="0" u="none" strike="noStrike" kern="1200" cap="none" spc="0" normalizeH="0" baseline="0" noProof="0" dirty="0" err="1">
              <a:ln>
                <a:noFill/>
              </a:ln>
              <a:gradFill>
                <a:gsLst>
                  <a:gs pos="0">
                    <a:srgbClr val="FFFFFF"/>
                  </a:gs>
                  <a:gs pos="100000">
                    <a:srgbClr val="FFFFFF"/>
                  </a:gs>
                </a:gsLst>
                <a:lin ang="5400000" scaled="1"/>
              </a:gradFill>
              <a:effectLst/>
              <a:uLnTx/>
              <a:uFillTx/>
              <a:latin typeface="Segoe UI"/>
              <a:ea typeface="Segoe UI" pitchFamily="34" charset="0"/>
              <a:cs typeface="Segoe UI" pitchFamily="34" charset="0"/>
            </a:endParaRPr>
          </a:p>
        </p:txBody>
      </p:sp>
      <p:sp>
        <p:nvSpPr>
          <p:cNvPr id="141" name="Rectangle 140"/>
          <p:cNvSpPr/>
          <p:nvPr/>
        </p:nvSpPr>
        <p:spPr bwMode="auto">
          <a:xfrm>
            <a:off x="2241685" y="1414595"/>
            <a:ext cx="1792850" cy="4981783"/>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0" i="0" u="none" strike="noStrike" kern="1200" cap="none" spc="0" normalizeH="0" baseline="0" noProof="0" dirty="0" err="1">
              <a:ln>
                <a:noFill/>
              </a:ln>
              <a:gradFill>
                <a:gsLst>
                  <a:gs pos="0">
                    <a:srgbClr val="FFFFFF"/>
                  </a:gs>
                  <a:gs pos="100000">
                    <a:srgbClr val="FFFFFF"/>
                  </a:gs>
                </a:gsLst>
                <a:lin ang="5400000" scaled="1"/>
              </a:gradFill>
              <a:effectLst/>
              <a:uLnTx/>
              <a:uFillTx/>
              <a:latin typeface="Segoe UI"/>
              <a:ea typeface="Segoe UI" pitchFamily="34" charset="0"/>
              <a:cs typeface="Segoe UI" pitchFamily="34" charset="0"/>
            </a:endParaRPr>
          </a:p>
        </p:txBody>
      </p:sp>
      <p:sp>
        <p:nvSpPr>
          <p:cNvPr id="142" name="Rectangle 141"/>
          <p:cNvSpPr/>
          <p:nvPr/>
        </p:nvSpPr>
        <p:spPr bwMode="auto">
          <a:xfrm>
            <a:off x="4214131" y="1414595"/>
            <a:ext cx="1792850" cy="4981783"/>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0" i="0" u="none" strike="noStrike" kern="1200" cap="none" spc="0" normalizeH="0" baseline="0" noProof="0" dirty="0" err="1">
              <a:ln>
                <a:noFill/>
              </a:ln>
              <a:gradFill>
                <a:gsLst>
                  <a:gs pos="0">
                    <a:srgbClr val="FFFFFF"/>
                  </a:gs>
                  <a:gs pos="100000">
                    <a:srgbClr val="FFFFFF"/>
                  </a:gs>
                </a:gsLst>
                <a:lin ang="5400000" scaled="1"/>
              </a:gradFill>
              <a:effectLst/>
              <a:uLnTx/>
              <a:uFillTx/>
              <a:latin typeface="Segoe UI"/>
              <a:ea typeface="Segoe UI" pitchFamily="34" charset="0"/>
              <a:cs typeface="Segoe UI" pitchFamily="34" charset="0"/>
            </a:endParaRPr>
          </a:p>
        </p:txBody>
      </p:sp>
      <p:sp>
        <p:nvSpPr>
          <p:cNvPr id="143" name="Rectangle 142"/>
          <p:cNvSpPr/>
          <p:nvPr/>
        </p:nvSpPr>
        <p:spPr bwMode="auto">
          <a:xfrm>
            <a:off x="6186576" y="1414595"/>
            <a:ext cx="1792850" cy="4981783"/>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0" i="0" u="none" strike="noStrike" kern="1200" cap="none" spc="0" normalizeH="0" baseline="0" noProof="0" dirty="0" err="1">
              <a:ln>
                <a:noFill/>
              </a:ln>
              <a:gradFill>
                <a:gsLst>
                  <a:gs pos="0">
                    <a:srgbClr val="FFFFFF"/>
                  </a:gs>
                  <a:gs pos="100000">
                    <a:srgbClr val="FFFFFF"/>
                  </a:gs>
                </a:gsLst>
                <a:lin ang="5400000" scaled="1"/>
              </a:gradFill>
              <a:effectLst/>
              <a:uLnTx/>
              <a:uFillTx/>
              <a:latin typeface="Segoe UI"/>
              <a:ea typeface="Segoe UI" pitchFamily="34" charset="0"/>
              <a:cs typeface="Segoe UI" pitchFamily="34" charset="0"/>
            </a:endParaRPr>
          </a:p>
        </p:txBody>
      </p:sp>
      <p:sp>
        <p:nvSpPr>
          <p:cNvPr id="144" name="Rectangle 143"/>
          <p:cNvSpPr/>
          <p:nvPr/>
        </p:nvSpPr>
        <p:spPr bwMode="auto">
          <a:xfrm>
            <a:off x="8159021" y="1414595"/>
            <a:ext cx="1792850" cy="4981783"/>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0" i="0" u="none" strike="noStrike" kern="1200" cap="none" spc="0" normalizeH="0" baseline="0" noProof="0" dirty="0" err="1">
              <a:ln>
                <a:noFill/>
              </a:ln>
              <a:gradFill>
                <a:gsLst>
                  <a:gs pos="0">
                    <a:srgbClr val="FFFFFF"/>
                  </a:gs>
                  <a:gs pos="100000">
                    <a:srgbClr val="FFFFFF"/>
                  </a:gs>
                </a:gsLst>
                <a:lin ang="5400000" scaled="1"/>
              </a:gradFill>
              <a:effectLst/>
              <a:uLnTx/>
              <a:uFillTx/>
              <a:latin typeface="Segoe UI"/>
              <a:ea typeface="Segoe UI" pitchFamily="34" charset="0"/>
              <a:cs typeface="Segoe UI" pitchFamily="34" charset="0"/>
            </a:endParaRPr>
          </a:p>
        </p:txBody>
      </p:sp>
      <p:sp>
        <p:nvSpPr>
          <p:cNvPr id="145" name="Rectangle 144"/>
          <p:cNvSpPr/>
          <p:nvPr/>
        </p:nvSpPr>
        <p:spPr bwMode="auto">
          <a:xfrm>
            <a:off x="10131468" y="1350261"/>
            <a:ext cx="1792850" cy="5050539"/>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0" i="0" u="none" strike="noStrike" kern="1200" cap="none" spc="0" normalizeH="0" baseline="0" noProof="0" dirty="0" err="1">
              <a:ln>
                <a:noFill/>
              </a:ln>
              <a:gradFill>
                <a:gsLst>
                  <a:gs pos="0">
                    <a:srgbClr val="FFFFFF"/>
                  </a:gs>
                  <a:gs pos="100000">
                    <a:srgbClr val="FFFFFF"/>
                  </a:gs>
                </a:gsLst>
                <a:lin ang="5400000" scaled="1"/>
              </a:gradFill>
              <a:effectLst/>
              <a:uLnTx/>
              <a:uFillTx/>
              <a:latin typeface="Segoe UI"/>
              <a:ea typeface="Segoe UI" pitchFamily="34" charset="0"/>
              <a:cs typeface="Segoe UI" pitchFamily="34" charset="0"/>
            </a:endParaRPr>
          </a:p>
        </p:txBody>
      </p:sp>
      <p:sp>
        <p:nvSpPr>
          <p:cNvPr id="25" name="Oval 24"/>
          <p:cNvSpPr/>
          <p:nvPr/>
        </p:nvSpPr>
        <p:spPr bwMode="auto">
          <a:xfrm>
            <a:off x="2420700" y="1598533"/>
            <a:ext cx="7352158" cy="4293518"/>
          </a:xfrm>
          <a:prstGeom prst="ellipse">
            <a:avLst/>
          </a:prstGeom>
          <a:solidFill>
            <a:srgbClr val="442157">
              <a:alpha val="1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0" i="0" u="none" strike="noStrike" kern="1200" cap="none" spc="0" normalizeH="0" baseline="0" noProof="0" dirty="0" err="1">
              <a:ln>
                <a:noFill/>
              </a:ln>
              <a:gradFill>
                <a:gsLst>
                  <a:gs pos="0">
                    <a:srgbClr val="FFFFFF"/>
                  </a:gs>
                  <a:gs pos="100000">
                    <a:srgbClr val="FFFFFF"/>
                  </a:gs>
                </a:gsLst>
                <a:lin ang="5400000" scaled="1"/>
              </a:gradFill>
              <a:effectLst/>
              <a:uLnTx/>
              <a:uFillTx/>
              <a:latin typeface="Segoe UI"/>
              <a:ea typeface="Segoe UI" pitchFamily="34" charset="0"/>
              <a:cs typeface="Segoe UI" pitchFamily="34" charset="0"/>
            </a:endParaRPr>
          </a:p>
        </p:txBody>
      </p:sp>
      <p:sp>
        <p:nvSpPr>
          <p:cNvPr id="160" name="Freeform 9"/>
          <p:cNvSpPr>
            <a:spLocks/>
          </p:cNvSpPr>
          <p:nvPr/>
        </p:nvSpPr>
        <p:spPr bwMode="auto">
          <a:xfrm>
            <a:off x="4629973" y="3220189"/>
            <a:ext cx="3991891" cy="1641890"/>
          </a:xfrm>
          <a:custGeom>
            <a:avLst/>
            <a:gdLst>
              <a:gd name="T0" fmla="*/ 349 w 391"/>
              <a:gd name="T1" fmla="*/ 75 h 159"/>
              <a:gd name="T2" fmla="*/ 342 w 391"/>
              <a:gd name="T3" fmla="*/ 76 h 159"/>
              <a:gd name="T4" fmla="*/ 263 w 391"/>
              <a:gd name="T5" fmla="*/ 0 h 159"/>
              <a:gd name="T6" fmla="*/ 187 w 391"/>
              <a:gd name="T7" fmla="*/ 59 h 159"/>
              <a:gd name="T8" fmla="*/ 145 w 391"/>
              <a:gd name="T9" fmla="*/ 42 h 159"/>
              <a:gd name="T10" fmla="*/ 87 w 391"/>
              <a:gd name="T11" fmla="*/ 94 h 159"/>
              <a:gd name="T12" fmla="*/ 59 w 391"/>
              <a:gd name="T13" fmla="*/ 107 h 159"/>
              <a:gd name="T14" fmla="*/ 32 w 391"/>
              <a:gd name="T15" fmla="*/ 94 h 159"/>
              <a:gd name="T16" fmla="*/ 0 w 391"/>
              <a:gd name="T17" fmla="*/ 126 h 159"/>
              <a:gd name="T18" fmla="*/ 32 w 391"/>
              <a:gd name="T19" fmla="*/ 159 h 159"/>
              <a:gd name="T20" fmla="*/ 41 w 391"/>
              <a:gd name="T21" fmla="*/ 159 h 159"/>
              <a:gd name="T22" fmla="*/ 148 w 391"/>
              <a:gd name="T23" fmla="*/ 159 h 159"/>
              <a:gd name="T24" fmla="*/ 208 w 391"/>
              <a:gd name="T25" fmla="*/ 159 h 159"/>
              <a:gd name="T26" fmla="*/ 352 w 391"/>
              <a:gd name="T27" fmla="*/ 159 h 159"/>
              <a:gd name="T28" fmla="*/ 352 w 391"/>
              <a:gd name="T29" fmla="*/ 159 h 159"/>
              <a:gd name="T30" fmla="*/ 391 w 391"/>
              <a:gd name="T31" fmla="*/ 117 h 159"/>
              <a:gd name="T32" fmla="*/ 349 w 391"/>
              <a:gd name="T33" fmla="*/ 75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1" h="159">
                <a:moveTo>
                  <a:pt x="349" y="75"/>
                </a:moveTo>
                <a:cubicBezTo>
                  <a:pt x="347" y="75"/>
                  <a:pt x="345" y="75"/>
                  <a:pt x="342" y="76"/>
                </a:cubicBezTo>
                <a:cubicBezTo>
                  <a:pt x="340" y="34"/>
                  <a:pt x="306" y="0"/>
                  <a:pt x="263" y="0"/>
                </a:cubicBezTo>
                <a:cubicBezTo>
                  <a:pt x="227" y="0"/>
                  <a:pt x="196" y="25"/>
                  <a:pt x="187" y="59"/>
                </a:cubicBezTo>
                <a:cubicBezTo>
                  <a:pt x="176" y="48"/>
                  <a:pt x="161" y="42"/>
                  <a:pt x="145" y="42"/>
                </a:cubicBezTo>
                <a:cubicBezTo>
                  <a:pt x="115" y="42"/>
                  <a:pt x="90" y="65"/>
                  <a:pt x="87" y="94"/>
                </a:cubicBezTo>
                <a:cubicBezTo>
                  <a:pt x="76" y="96"/>
                  <a:pt x="66" y="101"/>
                  <a:pt x="59" y="107"/>
                </a:cubicBezTo>
                <a:cubicBezTo>
                  <a:pt x="53" y="99"/>
                  <a:pt x="43" y="94"/>
                  <a:pt x="32" y="94"/>
                </a:cubicBezTo>
                <a:cubicBezTo>
                  <a:pt x="14" y="94"/>
                  <a:pt x="0" y="108"/>
                  <a:pt x="0" y="126"/>
                </a:cubicBezTo>
                <a:cubicBezTo>
                  <a:pt x="0" y="144"/>
                  <a:pt x="14" y="159"/>
                  <a:pt x="32" y="159"/>
                </a:cubicBezTo>
                <a:cubicBezTo>
                  <a:pt x="41" y="159"/>
                  <a:pt x="41" y="159"/>
                  <a:pt x="41" y="159"/>
                </a:cubicBezTo>
                <a:cubicBezTo>
                  <a:pt x="148" y="159"/>
                  <a:pt x="148" y="159"/>
                  <a:pt x="148" y="159"/>
                </a:cubicBezTo>
                <a:cubicBezTo>
                  <a:pt x="208" y="159"/>
                  <a:pt x="208" y="159"/>
                  <a:pt x="208" y="159"/>
                </a:cubicBezTo>
                <a:cubicBezTo>
                  <a:pt x="352" y="159"/>
                  <a:pt x="352" y="159"/>
                  <a:pt x="352" y="159"/>
                </a:cubicBezTo>
                <a:cubicBezTo>
                  <a:pt x="352" y="159"/>
                  <a:pt x="352" y="159"/>
                  <a:pt x="352" y="159"/>
                </a:cubicBezTo>
                <a:cubicBezTo>
                  <a:pt x="374" y="158"/>
                  <a:pt x="391" y="139"/>
                  <a:pt x="391" y="117"/>
                </a:cubicBezTo>
                <a:cubicBezTo>
                  <a:pt x="391" y="94"/>
                  <a:pt x="372" y="75"/>
                  <a:pt x="349" y="75"/>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63" name="Freeform 13"/>
          <p:cNvSpPr>
            <a:spLocks/>
          </p:cNvSpPr>
          <p:nvPr/>
        </p:nvSpPr>
        <p:spPr bwMode="auto">
          <a:xfrm>
            <a:off x="5420570" y="2221049"/>
            <a:ext cx="1518942" cy="818610"/>
          </a:xfrm>
          <a:custGeom>
            <a:avLst/>
            <a:gdLst>
              <a:gd name="T0" fmla="*/ 210 w 242"/>
              <a:gd name="T1" fmla="*/ 64 h 129"/>
              <a:gd name="T2" fmla="*/ 209 w 242"/>
              <a:gd name="T3" fmla="*/ 64 h 129"/>
              <a:gd name="T4" fmla="*/ 144 w 242"/>
              <a:gd name="T5" fmla="*/ 0 h 129"/>
              <a:gd name="T6" fmla="*/ 80 w 242"/>
              <a:gd name="T7" fmla="*/ 56 h 129"/>
              <a:gd name="T8" fmla="*/ 45 w 242"/>
              <a:gd name="T9" fmla="*/ 39 h 129"/>
              <a:gd name="T10" fmla="*/ 0 w 242"/>
              <a:gd name="T11" fmla="*/ 84 h 129"/>
              <a:gd name="T12" fmla="*/ 45 w 242"/>
              <a:gd name="T13" fmla="*/ 129 h 129"/>
              <a:gd name="T14" fmla="*/ 210 w 242"/>
              <a:gd name="T15" fmla="*/ 129 h 129"/>
              <a:gd name="T16" fmla="*/ 242 w 242"/>
              <a:gd name="T17" fmla="*/ 96 h 129"/>
              <a:gd name="T18" fmla="*/ 210 w 242"/>
              <a:gd name="T19" fmla="*/ 64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2" h="129">
                <a:moveTo>
                  <a:pt x="210" y="64"/>
                </a:moveTo>
                <a:cubicBezTo>
                  <a:pt x="210" y="64"/>
                  <a:pt x="209" y="64"/>
                  <a:pt x="209" y="64"/>
                </a:cubicBezTo>
                <a:cubicBezTo>
                  <a:pt x="209" y="28"/>
                  <a:pt x="180" y="0"/>
                  <a:pt x="144" y="0"/>
                </a:cubicBezTo>
                <a:cubicBezTo>
                  <a:pt x="111" y="0"/>
                  <a:pt x="84" y="24"/>
                  <a:pt x="80" y="56"/>
                </a:cubicBezTo>
                <a:cubicBezTo>
                  <a:pt x="72" y="46"/>
                  <a:pt x="59" y="39"/>
                  <a:pt x="45" y="39"/>
                </a:cubicBezTo>
                <a:cubicBezTo>
                  <a:pt x="20" y="39"/>
                  <a:pt x="0" y="59"/>
                  <a:pt x="0" y="84"/>
                </a:cubicBezTo>
                <a:cubicBezTo>
                  <a:pt x="0" y="109"/>
                  <a:pt x="20" y="129"/>
                  <a:pt x="45" y="129"/>
                </a:cubicBezTo>
                <a:cubicBezTo>
                  <a:pt x="210" y="129"/>
                  <a:pt x="210" y="129"/>
                  <a:pt x="210" y="129"/>
                </a:cubicBezTo>
                <a:cubicBezTo>
                  <a:pt x="228" y="129"/>
                  <a:pt x="242" y="114"/>
                  <a:pt x="242" y="96"/>
                </a:cubicBezTo>
                <a:cubicBezTo>
                  <a:pt x="242" y="78"/>
                  <a:pt x="228" y="64"/>
                  <a:pt x="210" y="64"/>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66" name="Freeform 17"/>
          <p:cNvSpPr>
            <a:spLocks/>
          </p:cNvSpPr>
          <p:nvPr/>
        </p:nvSpPr>
        <p:spPr bwMode="auto">
          <a:xfrm>
            <a:off x="3433184" y="2705057"/>
            <a:ext cx="1965599" cy="1117418"/>
          </a:xfrm>
          <a:custGeom>
            <a:avLst/>
            <a:gdLst>
              <a:gd name="T0" fmla="*/ 187 w 224"/>
              <a:gd name="T1" fmla="*/ 53 h 126"/>
              <a:gd name="T2" fmla="*/ 183 w 224"/>
              <a:gd name="T3" fmla="*/ 53 h 126"/>
              <a:gd name="T4" fmla="*/ 187 w 224"/>
              <a:gd name="T5" fmla="*/ 37 h 126"/>
              <a:gd name="T6" fmla="*/ 150 w 224"/>
              <a:gd name="T7" fmla="*/ 0 h 126"/>
              <a:gd name="T8" fmla="*/ 114 w 224"/>
              <a:gd name="T9" fmla="*/ 32 h 126"/>
              <a:gd name="T10" fmla="*/ 86 w 224"/>
              <a:gd name="T11" fmla="*/ 20 h 126"/>
              <a:gd name="T12" fmla="*/ 49 w 224"/>
              <a:gd name="T13" fmla="*/ 55 h 126"/>
              <a:gd name="T14" fmla="*/ 37 w 224"/>
              <a:gd name="T15" fmla="*/ 53 h 126"/>
              <a:gd name="T16" fmla="*/ 0 w 224"/>
              <a:gd name="T17" fmla="*/ 90 h 126"/>
              <a:gd name="T18" fmla="*/ 37 w 224"/>
              <a:gd name="T19" fmla="*/ 126 h 126"/>
              <a:gd name="T20" fmla="*/ 187 w 224"/>
              <a:gd name="T21" fmla="*/ 126 h 126"/>
              <a:gd name="T22" fmla="*/ 224 w 224"/>
              <a:gd name="T23" fmla="*/ 90 h 126"/>
              <a:gd name="T24" fmla="*/ 187 w 224"/>
              <a:gd name="T25" fmla="*/ 5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4" h="126">
                <a:moveTo>
                  <a:pt x="187" y="53"/>
                </a:moveTo>
                <a:cubicBezTo>
                  <a:pt x="186" y="53"/>
                  <a:pt x="184" y="53"/>
                  <a:pt x="183" y="53"/>
                </a:cubicBezTo>
                <a:cubicBezTo>
                  <a:pt x="185" y="48"/>
                  <a:pt x="187" y="42"/>
                  <a:pt x="187" y="37"/>
                </a:cubicBezTo>
                <a:cubicBezTo>
                  <a:pt x="187" y="16"/>
                  <a:pt x="170" y="0"/>
                  <a:pt x="150" y="0"/>
                </a:cubicBezTo>
                <a:cubicBezTo>
                  <a:pt x="131" y="0"/>
                  <a:pt x="116" y="14"/>
                  <a:pt x="114" y="32"/>
                </a:cubicBezTo>
                <a:cubicBezTo>
                  <a:pt x="107" y="25"/>
                  <a:pt x="97" y="20"/>
                  <a:pt x="86" y="20"/>
                </a:cubicBezTo>
                <a:cubicBezTo>
                  <a:pt x="67" y="20"/>
                  <a:pt x="50" y="36"/>
                  <a:pt x="49" y="55"/>
                </a:cubicBezTo>
                <a:cubicBezTo>
                  <a:pt x="45" y="54"/>
                  <a:pt x="41" y="53"/>
                  <a:pt x="37" y="53"/>
                </a:cubicBezTo>
                <a:cubicBezTo>
                  <a:pt x="16" y="53"/>
                  <a:pt x="0" y="69"/>
                  <a:pt x="0" y="90"/>
                </a:cubicBezTo>
                <a:cubicBezTo>
                  <a:pt x="0" y="110"/>
                  <a:pt x="16" y="126"/>
                  <a:pt x="37" y="126"/>
                </a:cubicBezTo>
                <a:cubicBezTo>
                  <a:pt x="187" y="126"/>
                  <a:pt x="187" y="126"/>
                  <a:pt x="187" y="126"/>
                </a:cubicBezTo>
                <a:cubicBezTo>
                  <a:pt x="207" y="126"/>
                  <a:pt x="224" y="110"/>
                  <a:pt x="224" y="90"/>
                </a:cubicBezTo>
                <a:cubicBezTo>
                  <a:pt x="224" y="69"/>
                  <a:pt x="207" y="53"/>
                  <a:pt x="187" y="53"/>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nvGrpSpPr>
          <p:cNvPr id="23" name="Group 22"/>
          <p:cNvGrpSpPr/>
          <p:nvPr/>
        </p:nvGrpSpPr>
        <p:grpSpPr>
          <a:xfrm>
            <a:off x="269240" y="698995"/>
            <a:ext cx="11655078" cy="717140"/>
            <a:chOff x="274638" y="1212850"/>
            <a:chExt cx="11888787" cy="731520"/>
          </a:xfrm>
        </p:grpSpPr>
        <p:sp>
          <p:nvSpPr>
            <p:cNvPr id="136" name="Rectangle 135"/>
            <p:cNvSpPr/>
            <p:nvPr/>
          </p:nvSpPr>
          <p:spPr bwMode="auto">
            <a:xfrm>
              <a:off x="4298632" y="1212850"/>
              <a:ext cx="1828800" cy="731520"/>
            </a:xfrm>
            <a:prstGeom prst="rect">
              <a:avLst/>
            </a:prstGeom>
            <a:solidFill>
              <a:srgbClr val="44215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89642" rIns="143428" bIns="89642" numCol="1" spcCol="0" rtlCol="0" fromWordArt="0" anchor="t" anchorCtr="0" forceAA="0" compatLnSpc="1">
              <a:prstTxWarp prst="textNoShape">
                <a:avLst/>
              </a:prstTxWarp>
              <a:noAutofit/>
            </a:bodyPr>
            <a:lstStyle/>
            <a:p>
              <a:pPr marL="0" marR="0" lvl="0" indent="0" algn="l" defTabSz="914102" rtl="0" eaLnBrk="1" fontAlgn="auto" latinLnBrk="0" hangingPunct="1">
                <a:lnSpc>
                  <a:spcPct val="90000"/>
                </a:lnSpc>
                <a:spcBef>
                  <a:spcPts val="0"/>
                </a:spcBef>
                <a:spcAft>
                  <a:spcPts val="0"/>
                </a:spcAft>
                <a:buClrTx/>
                <a:buSzTx/>
                <a:buFontTx/>
                <a:buNone/>
                <a:tabLst/>
                <a:defRPr/>
              </a:pPr>
              <a:r>
                <a:rPr kumimoji="0" lang="en-US" sz="1765" b="0" i="0" u="none" strike="noStrike" kern="1200" cap="none" spc="0" normalizeH="0" baseline="0" noProof="0" dirty="0" smtClean="0">
                  <a:ln>
                    <a:noFill/>
                  </a:ln>
                  <a:gradFill>
                    <a:gsLst>
                      <a:gs pos="0">
                        <a:srgbClr val="FFFFFF"/>
                      </a:gs>
                      <a:gs pos="100000">
                        <a:srgbClr val="FFFFFF"/>
                      </a:gs>
                    </a:gsLst>
                    <a:lin ang="5400000" scaled="1"/>
                  </a:gradFill>
                  <a:effectLst/>
                  <a:uLnTx/>
                  <a:uFillTx/>
                  <a:latin typeface="Segoe UI"/>
                  <a:ea typeface="Segoe UI" pitchFamily="34" charset="0"/>
                  <a:cs typeface="Segoe UI" pitchFamily="34" charset="0"/>
                </a:rPr>
                <a:t>Event Queuing System</a:t>
              </a:r>
              <a:endParaRPr kumimoji="0" lang="en-US" sz="1765"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a:ea typeface="Segoe UI" pitchFamily="34" charset="0"/>
                <a:cs typeface="Segoe UI" pitchFamily="34" charset="0"/>
              </a:endParaRPr>
            </a:p>
          </p:txBody>
        </p:sp>
        <p:sp>
          <p:nvSpPr>
            <p:cNvPr id="137" name="Right Arrow 136"/>
            <p:cNvSpPr/>
            <p:nvPr/>
          </p:nvSpPr>
          <p:spPr bwMode="auto">
            <a:xfrm>
              <a:off x="3996722" y="1441450"/>
              <a:ext cx="420624" cy="274320"/>
            </a:xfrm>
            <a:prstGeom prst="rightArrow">
              <a:avLst/>
            </a:prstGeom>
            <a:solidFill>
              <a:schemeClr val="tx1"/>
            </a:solidFill>
            <a:ln w="254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0" i="0" u="none" strike="noStrike" kern="1200" cap="none" spc="0" normalizeH="0" baseline="0" noProof="0" dirty="0" err="1">
                <a:ln>
                  <a:noFill/>
                </a:ln>
                <a:gradFill>
                  <a:gsLst>
                    <a:gs pos="0">
                      <a:srgbClr val="FFFFFF"/>
                    </a:gs>
                    <a:gs pos="100000">
                      <a:srgbClr val="FFFFFF"/>
                    </a:gs>
                  </a:gsLst>
                  <a:lin ang="5400000" scaled="1"/>
                </a:gradFill>
                <a:effectLst/>
                <a:uLnTx/>
                <a:uFillTx/>
                <a:latin typeface="Segoe UI"/>
                <a:ea typeface="Segoe UI" pitchFamily="34" charset="0"/>
                <a:cs typeface="Segoe UI" pitchFamily="34" charset="0"/>
              </a:endParaRPr>
            </a:p>
          </p:txBody>
        </p:sp>
        <p:sp>
          <p:nvSpPr>
            <p:cNvPr id="139" name="Rectangle 138"/>
            <p:cNvSpPr/>
            <p:nvPr/>
          </p:nvSpPr>
          <p:spPr bwMode="auto">
            <a:xfrm>
              <a:off x="2286635" y="1212850"/>
              <a:ext cx="1828800" cy="731520"/>
            </a:xfrm>
            <a:prstGeom prst="rect">
              <a:avLst/>
            </a:prstGeom>
            <a:solidFill>
              <a:srgbClr val="44215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89642" rIns="143428" bIns="89642" numCol="1" spcCol="0" rtlCol="0" fromWordArt="0" anchor="t" anchorCtr="0" forceAA="0" compatLnSpc="1">
              <a:prstTxWarp prst="textNoShape">
                <a:avLst/>
              </a:prstTxWarp>
              <a:noAutofit/>
            </a:bodyPr>
            <a:lstStyle/>
            <a:p>
              <a:pPr marL="0" marR="0" lvl="0" indent="0" algn="l" defTabSz="914102" rtl="0" eaLnBrk="1" fontAlgn="auto" latinLnBrk="0" hangingPunct="1">
                <a:lnSpc>
                  <a:spcPct val="90000"/>
                </a:lnSpc>
                <a:spcBef>
                  <a:spcPts val="0"/>
                </a:spcBef>
                <a:spcAft>
                  <a:spcPts val="0"/>
                </a:spcAft>
                <a:buClrTx/>
                <a:buSzTx/>
                <a:buFontTx/>
                <a:buNone/>
                <a:tabLst/>
                <a:defRPr/>
              </a:pPr>
              <a:r>
                <a:rPr kumimoji="0" lang="en-US" sz="1765"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a:ea typeface="Segoe UI" pitchFamily="34" charset="0"/>
                  <a:cs typeface="Segoe UI" pitchFamily="34" charset="0"/>
                </a:rPr>
                <a:t>Collection</a:t>
              </a:r>
            </a:p>
          </p:txBody>
        </p:sp>
        <p:sp>
          <p:nvSpPr>
            <p:cNvPr id="140" name="Right Arrow 139"/>
            <p:cNvSpPr/>
            <p:nvPr/>
          </p:nvSpPr>
          <p:spPr bwMode="auto">
            <a:xfrm>
              <a:off x="1984725" y="1441450"/>
              <a:ext cx="420624" cy="274320"/>
            </a:xfrm>
            <a:prstGeom prst="rightArrow">
              <a:avLst/>
            </a:prstGeom>
            <a:solidFill>
              <a:schemeClr val="tx1"/>
            </a:solidFill>
            <a:ln w="254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0" i="0" u="none" strike="noStrike" kern="1200" cap="none" spc="0" normalizeH="0" baseline="0" noProof="0" dirty="0" err="1">
                <a:ln>
                  <a:noFill/>
                </a:ln>
                <a:gradFill>
                  <a:gsLst>
                    <a:gs pos="0">
                      <a:srgbClr val="FFFFFF"/>
                    </a:gs>
                    <a:gs pos="100000">
                      <a:srgbClr val="FFFFFF"/>
                    </a:gs>
                  </a:gsLst>
                  <a:lin ang="5400000" scaled="1"/>
                </a:gradFill>
                <a:effectLst/>
                <a:uLnTx/>
                <a:uFillTx/>
                <a:latin typeface="Segoe UI"/>
                <a:ea typeface="Segoe UI" pitchFamily="34" charset="0"/>
                <a:cs typeface="Segoe UI" pitchFamily="34" charset="0"/>
              </a:endParaRPr>
            </a:p>
          </p:txBody>
        </p:sp>
        <p:sp>
          <p:nvSpPr>
            <p:cNvPr id="132" name="Rectangle 131"/>
            <p:cNvSpPr/>
            <p:nvPr/>
          </p:nvSpPr>
          <p:spPr bwMode="auto">
            <a:xfrm>
              <a:off x="10334625" y="1212850"/>
              <a:ext cx="1828800" cy="731520"/>
            </a:xfrm>
            <a:prstGeom prst="rect">
              <a:avLst/>
            </a:prstGeom>
            <a:solidFill>
              <a:srgbClr val="44215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89642" rIns="143428" bIns="89642" numCol="1" spcCol="0" rtlCol="0" fromWordArt="0" anchor="t" anchorCtr="0" forceAA="0" compatLnSpc="1">
              <a:prstTxWarp prst="textNoShape">
                <a:avLst/>
              </a:prstTxWarp>
              <a:noAutofit/>
            </a:bodyPr>
            <a:lstStyle/>
            <a:p>
              <a:pPr marL="0" marR="0" lvl="0" indent="0" algn="l" defTabSz="914102" rtl="0" eaLnBrk="1" fontAlgn="auto" latinLnBrk="0" hangingPunct="1">
                <a:lnSpc>
                  <a:spcPct val="90000"/>
                </a:lnSpc>
                <a:spcBef>
                  <a:spcPts val="0"/>
                </a:spcBef>
                <a:spcAft>
                  <a:spcPts val="0"/>
                </a:spcAft>
                <a:buClrTx/>
                <a:buSzTx/>
                <a:buFontTx/>
                <a:buNone/>
                <a:tabLst/>
                <a:defRPr/>
              </a:pPr>
              <a:r>
                <a:rPr kumimoji="0" lang="en-US" sz="1765"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a:ea typeface="Segoe UI" pitchFamily="34" charset="0"/>
                  <a:cs typeface="Segoe UI" pitchFamily="34" charset="0"/>
                </a:rPr>
                <a:t>Presentation and action</a:t>
              </a:r>
            </a:p>
          </p:txBody>
        </p:sp>
        <p:sp>
          <p:nvSpPr>
            <p:cNvPr id="134" name="Right Arrow 133"/>
            <p:cNvSpPr/>
            <p:nvPr/>
          </p:nvSpPr>
          <p:spPr bwMode="auto">
            <a:xfrm>
              <a:off x="10032715" y="1441450"/>
              <a:ext cx="420624" cy="274320"/>
            </a:xfrm>
            <a:prstGeom prst="rightArrow">
              <a:avLst/>
            </a:prstGeom>
            <a:solidFill>
              <a:schemeClr val="tx1"/>
            </a:solidFill>
            <a:ln w="254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0" i="0" u="none" strike="noStrike" kern="1200" cap="none" spc="0" normalizeH="0" baseline="0" noProof="0" dirty="0" err="1">
                <a:ln>
                  <a:noFill/>
                </a:ln>
                <a:gradFill>
                  <a:gsLst>
                    <a:gs pos="0">
                      <a:srgbClr val="FFFFFF"/>
                    </a:gs>
                    <a:gs pos="100000">
                      <a:srgbClr val="FFFFFF"/>
                    </a:gs>
                  </a:gsLst>
                  <a:lin ang="5400000" scaled="1"/>
                </a:gradFill>
                <a:effectLst/>
                <a:uLnTx/>
                <a:uFillTx/>
                <a:latin typeface="Segoe UI"/>
                <a:ea typeface="Segoe UI" pitchFamily="34" charset="0"/>
                <a:cs typeface="Segoe UI" pitchFamily="34" charset="0"/>
              </a:endParaRPr>
            </a:p>
          </p:txBody>
        </p:sp>
        <p:sp>
          <p:nvSpPr>
            <p:cNvPr id="19" name="Rectangle 18"/>
            <p:cNvSpPr/>
            <p:nvPr/>
          </p:nvSpPr>
          <p:spPr bwMode="auto">
            <a:xfrm>
              <a:off x="274638" y="1212850"/>
              <a:ext cx="1828800" cy="731520"/>
            </a:xfrm>
            <a:prstGeom prst="rect">
              <a:avLst/>
            </a:prstGeom>
            <a:solidFill>
              <a:srgbClr val="44215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89642" rIns="143428" bIns="89642" numCol="1" spcCol="0" rtlCol="0" fromWordArt="0" anchor="t" anchorCtr="0" forceAA="0" compatLnSpc="1">
              <a:prstTxWarp prst="textNoShape">
                <a:avLst/>
              </a:prstTxWarp>
              <a:noAutofit/>
            </a:bodyPr>
            <a:lstStyle/>
            <a:p>
              <a:pPr marL="0" marR="0" lvl="0" indent="0" algn="l" defTabSz="914102" rtl="0" eaLnBrk="1" fontAlgn="auto" latinLnBrk="0" hangingPunct="1">
                <a:lnSpc>
                  <a:spcPct val="90000"/>
                </a:lnSpc>
                <a:spcBef>
                  <a:spcPts val="0"/>
                </a:spcBef>
                <a:spcAft>
                  <a:spcPts val="0"/>
                </a:spcAft>
                <a:buClrTx/>
                <a:buSzTx/>
                <a:buFontTx/>
                <a:buNone/>
                <a:tabLst/>
                <a:defRPr/>
              </a:pPr>
              <a:r>
                <a:rPr kumimoji="0" lang="en-US" sz="1765"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a:ea typeface="Segoe UI" pitchFamily="34" charset="0"/>
                  <a:cs typeface="Segoe UI" pitchFamily="34" charset="0"/>
                </a:rPr>
                <a:t>Event producers</a:t>
              </a:r>
            </a:p>
          </p:txBody>
        </p:sp>
        <p:sp>
          <p:nvSpPr>
            <p:cNvPr id="130" name="Rectangle 129"/>
            <p:cNvSpPr/>
            <p:nvPr/>
          </p:nvSpPr>
          <p:spPr bwMode="auto">
            <a:xfrm>
              <a:off x="6310629" y="1212850"/>
              <a:ext cx="1828800" cy="731520"/>
            </a:xfrm>
            <a:prstGeom prst="rect">
              <a:avLst/>
            </a:prstGeom>
            <a:solidFill>
              <a:srgbClr val="44215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89642" rIns="143428" bIns="89642" numCol="1" spcCol="0" rtlCol="0" fromWordArt="0" anchor="t" anchorCtr="0" forceAA="0" compatLnSpc="1">
              <a:prstTxWarp prst="textNoShape">
                <a:avLst/>
              </a:prstTxWarp>
              <a:noAutofit/>
            </a:bodyPr>
            <a:lstStyle/>
            <a:p>
              <a:pPr marL="0" marR="0" lvl="0" indent="0" algn="l" defTabSz="914102" rtl="0" eaLnBrk="1" fontAlgn="auto" latinLnBrk="0" hangingPunct="1">
                <a:lnSpc>
                  <a:spcPct val="90000"/>
                </a:lnSpc>
                <a:spcBef>
                  <a:spcPts val="0"/>
                </a:spcBef>
                <a:spcAft>
                  <a:spcPts val="0"/>
                </a:spcAft>
                <a:buClrTx/>
                <a:buSzTx/>
                <a:buFontTx/>
                <a:buNone/>
                <a:tabLst/>
                <a:defRPr/>
              </a:pPr>
              <a:r>
                <a:rPr kumimoji="0" lang="en-US" sz="1765"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a:ea typeface="Segoe UI" pitchFamily="34" charset="0"/>
                  <a:cs typeface="Segoe UI" pitchFamily="34" charset="0"/>
                </a:rPr>
                <a:t>Transformation</a:t>
              </a:r>
            </a:p>
          </p:txBody>
        </p:sp>
        <p:sp>
          <p:nvSpPr>
            <p:cNvPr id="131" name="Rectangle 130"/>
            <p:cNvSpPr/>
            <p:nvPr/>
          </p:nvSpPr>
          <p:spPr bwMode="auto">
            <a:xfrm>
              <a:off x="8322626" y="1212850"/>
              <a:ext cx="1828800" cy="731520"/>
            </a:xfrm>
            <a:prstGeom prst="rect">
              <a:avLst/>
            </a:prstGeom>
            <a:solidFill>
              <a:srgbClr val="44215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89642" rIns="143428" bIns="89642" numCol="1" spcCol="0" rtlCol="0" fromWordArt="0" anchor="t" anchorCtr="0" forceAA="0" compatLnSpc="1">
              <a:prstTxWarp prst="textNoShape">
                <a:avLst/>
              </a:prstTxWarp>
              <a:noAutofit/>
            </a:bodyPr>
            <a:lstStyle/>
            <a:p>
              <a:pPr marL="0" marR="0" lvl="0" indent="0" algn="l" defTabSz="914102" rtl="0" eaLnBrk="1" fontAlgn="auto" latinLnBrk="0" hangingPunct="1">
                <a:lnSpc>
                  <a:spcPct val="90000"/>
                </a:lnSpc>
                <a:spcBef>
                  <a:spcPts val="0"/>
                </a:spcBef>
                <a:spcAft>
                  <a:spcPts val="0"/>
                </a:spcAft>
                <a:buClrTx/>
                <a:buSzTx/>
                <a:buFontTx/>
                <a:buNone/>
                <a:tabLst/>
                <a:defRPr/>
              </a:pPr>
              <a:r>
                <a:rPr kumimoji="0" lang="en-US" sz="1765"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a:ea typeface="Segoe UI" pitchFamily="34" charset="0"/>
                  <a:cs typeface="Segoe UI" pitchFamily="34" charset="0"/>
                </a:rPr>
                <a:t>Long-term storage</a:t>
              </a:r>
            </a:p>
          </p:txBody>
        </p:sp>
        <p:sp>
          <p:nvSpPr>
            <p:cNvPr id="20" name="Left-Right Arrow 19"/>
            <p:cNvSpPr/>
            <p:nvPr/>
          </p:nvSpPr>
          <p:spPr bwMode="auto">
            <a:xfrm>
              <a:off x="6008719" y="1441450"/>
              <a:ext cx="420624" cy="274320"/>
            </a:xfrm>
            <a:prstGeom prst="leftRightArrow">
              <a:avLst/>
            </a:prstGeom>
            <a:solidFill>
              <a:schemeClr val="tx1"/>
            </a:solidFill>
            <a:ln w="254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0" i="0" u="none" strike="noStrike" kern="1200" cap="none" spc="0" normalizeH="0" baseline="0" noProof="0" dirty="0" err="1">
                <a:ln>
                  <a:noFill/>
                </a:ln>
                <a:gradFill>
                  <a:gsLst>
                    <a:gs pos="0">
                      <a:srgbClr val="FFFFFF"/>
                    </a:gs>
                    <a:gs pos="100000">
                      <a:srgbClr val="FFFFFF"/>
                    </a:gs>
                  </a:gsLst>
                  <a:lin ang="5400000" scaled="1"/>
                </a:gradFill>
                <a:effectLst/>
                <a:uLnTx/>
                <a:uFillTx/>
                <a:latin typeface="Segoe UI"/>
                <a:ea typeface="Segoe UI" pitchFamily="34" charset="0"/>
                <a:cs typeface="Segoe UI" pitchFamily="34" charset="0"/>
              </a:endParaRPr>
            </a:p>
          </p:txBody>
        </p:sp>
        <p:sp>
          <p:nvSpPr>
            <p:cNvPr id="133" name="Left-Right Arrow 132"/>
            <p:cNvSpPr/>
            <p:nvPr/>
          </p:nvSpPr>
          <p:spPr bwMode="auto">
            <a:xfrm>
              <a:off x="8020716" y="1441450"/>
              <a:ext cx="420624" cy="274320"/>
            </a:xfrm>
            <a:prstGeom prst="leftRightArrow">
              <a:avLst/>
            </a:prstGeom>
            <a:solidFill>
              <a:schemeClr val="tx1"/>
            </a:solidFill>
            <a:ln w="254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0" i="0" u="none" strike="noStrike" kern="1200" cap="none" spc="0" normalizeH="0" baseline="0" noProof="0" dirty="0" err="1">
                <a:ln>
                  <a:noFill/>
                </a:ln>
                <a:gradFill>
                  <a:gsLst>
                    <a:gs pos="0">
                      <a:srgbClr val="FFFFFF"/>
                    </a:gs>
                    <a:gs pos="100000">
                      <a:srgbClr val="FFFFFF"/>
                    </a:gs>
                  </a:gsLst>
                  <a:lin ang="5400000" scaled="1"/>
                </a:gradFill>
                <a:effectLst/>
                <a:uLnTx/>
                <a:uFillTx/>
                <a:latin typeface="Segoe UI"/>
                <a:ea typeface="Segoe UI" pitchFamily="34" charset="0"/>
                <a:cs typeface="Segoe UI" pitchFamily="34" charset="0"/>
              </a:endParaRPr>
            </a:p>
          </p:txBody>
        </p:sp>
      </p:grpSp>
      <p:sp>
        <p:nvSpPr>
          <p:cNvPr id="80" name="Oval 79"/>
          <p:cNvSpPr/>
          <p:nvPr/>
        </p:nvSpPr>
        <p:spPr bwMode="auto">
          <a:xfrm>
            <a:off x="4273126" y="3566831"/>
            <a:ext cx="1508760" cy="1507080"/>
          </a:xfrm>
          <a:prstGeom prst="ellipse">
            <a:avLst/>
          </a:prstGeom>
          <a:solidFill>
            <a:srgbClr val="44215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4821" rIns="0" bIns="0"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00" b="1" i="0" u="none" strike="noStrike" kern="1200" cap="none" spc="0" normalizeH="0" baseline="0" noProof="0" dirty="0">
                <a:ln>
                  <a:noFill/>
                </a:ln>
                <a:gradFill>
                  <a:gsLst>
                    <a:gs pos="0">
                      <a:srgbClr val="FFFFFF"/>
                    </a:gs>
                    <a:gs pos="100000">
                      <a:srgbClr val="FFFFFF"/>
                    </a:gs>
                  </a:gsLst>
                  <a:lin ang="5400000" scaled="1"/>
                </a:gradFill>
                <a:effectLst/>
                <a:uLnTx/>
                <a:uFillTx/>
                <a:latin typeface="Segoe UI"/>
                <a:ea typeface="Segoe UI" pitchFamily="34" charset="0"/>
                <a:cs typeface="Segoe UI" pitchFamily="34" charset="0"/>
              </a:rPr>
              <a:t>Event </a:t>
            </a:r>
            <a:r>
              <a:rPr kumimoji="0" lang="en-US" sz="1300" b="1" i="0" u="none" strike="noStrike" kern="1200" cap="none" spc="0" normalizeH="0" baseline="0" noProof="0" dirty="0" smtClean="0">
                <a:ln>
                  <a:noFill/>
                </a:ln>
                <a:gradFill>
                  <a:gsLst>
                    <a:gs pos="0">
                      <a:srgbClr val="FFFFFF"/>
                    </a:gs>
                    <a:gs pos="100000">
                      <a:srgbClr val="FFFFFF"/>
                    </a:gs>
                  </a:gsLst>
                  <a:lin ang="5400000" scaled="1"/>
                </a:gradFill>
                <a:effectLst/>
                <a:uLnTx/>
                <a:uFillTx/>
                <a:latin typeface="Segoe UI"/>
                <a:ea typeface="Segoe UI" pitchFamily="34" charset="0"/>
                <a:cs typeface="Segoe UI" pitchFamily="34" charset="0"/>
              </a:rPr>
              <a:t>Hubs</a:t>
            </a:r>
            <a:endParaRPr kumimoji="0" lang="en-US" sz="1300" b="1" i="0" u="none" strike="noStrike" kern="1200" cap="none" spc="0" normalizeH="0" baseline="0" noProof="0" dirty="0">
              <a:ln>
                <a:noFill/>
              </a:ln>
              <a:gradFill>
                <a:gsLst>
                  <a:gs pos="0">
                    <a:srgbClr val="FFFFFF"/>
                  </a:gs>
                  <a:gs pos="100000">
                    <a:srgbClr val="FFFFFF"/>
                  </a:gs>
                </a:gsLst>
                <a:lin ang="5400000" scaled="1"/>
              </a:gradFill>
              <a:effectLst/>
              <a:uLnTx/>
              <a:uFillTx/>
              <a:latin typeface="Segoe UI"/>
              <a:ea typeface="Segoe UI" pitchFamily="34" charset="0"/>
              <a:cs typeface="Segoe UI" pitchFamily="34" charset="0"/>
            </a:endParaRPr>
          </a:p>
        </p:txBody>
      </p:sp>
      <p:sp>
        <p:nvSpPr>
          <p:cNvPr id="83" name="Freeform 5"/>
          <p:cNvSpPr>
            <a:spLocks noEditPoints="1"/>
          </p:cNvSpPr>
          <p:nvPr/>
        </p:nvSpPr>
        <p:spPr bwMode="auto">
          <a:xfrm>
            <a:off x="4762675" y="4071604"/>
            <a:ext cx="606954" cy="711225"/>
          </a:xfrm>
          <a:custGeom>
            <a:avLst/>
            <a:gdLst>
              <a:gd name="T0" fmla="*/ 694 w 1666"/>
              <a:gd name="T1" fmla="*/ 1171 h 1956"/>
              <a:gd name="T2" fmla="*/ 694 w 1666"/>
              <a:gd name="T3" fmla="*/ 1171 h 1956"/>
              <a:gd name="T4" fmla="*/ 694 w 1666"/>
              <a:gd name="T5" fmla="*/ 1171 h 1956"/>
              <a:gd name="T6" fmla="*/ 694 w 1666"/>
              <a:gd name="T7" fmla="*/ 1586 h 1956"/>
              <a:gd name="T8" fmla="*/ 864 w 1666"/>
              <a:gd name="T9" fmla="*/ 1586 h 1956"/>
              <a:gd name="T10" fmla="*/ 597 w 1666"/>
              <a:gd name="T11" fmla="*/ 1956 h 1956"/>
              <a:gd name="T12" fmla="*/ 324 w 1666"/>
              <a:gd name="T13" fmla="*/ 1586 h 1956"/>
              <a:gd name="T14" fmla="*/ 489 w 1666"/>
              <a:gd name="T15" fmla="*/ 1586 h 1956"/>
              <a:gd name="T16" fmla="*/ 489 w 1666"/>
              <a:gd name="T17" fmla="*/ 1171 h 1956"/>
              <a:gd name="T18" fmla="*/ 694 w 1666"/>
              <a:gd name="T19" fmla="*/ 1171 h 1956"/>
              <a:gd name="T20" fmla="*/ 347 w 1666"/>
              <a:gd name="T21" fmla="*/ 548 h 1956"/>
              <a:gd name="T22" fmla="*/ 347 w 1666"/>
              <a:gd name="T23" fmla="*/ 690 h 1956"/>
              <a:gd name="T24" fmla="*/ 830 w 1666"/>
              <a:gd name="T25" fmla="*/ 690 h 1956"/>
              <a:gd name="T26" fmla="*/ 830 w 1666"/>
              <a:gd name="T27" fmla="*/ 548 h 1956"/>
              <a:gd name="T28" fmla="*/ 347 w 1666"/>
              <a:gd name="T29" fmla="*/ 548 h 1956"/>
              <a:gd name="T30" fmla="*/ 347 w 1666"/>
              <a:gd name="T31" fmla="*/ 754 h 1956"/>
              <a:gd name="T32" fmla="*/ 347 w 1666"/>
              <a:gd name="T33" fmla="*/ 896 h 1956"/>
              <a:gd name="T34" fmla="*/ 830 w 1666"/>
              <a:gd name="T35" fmla="*/ 896 h 1956"/>
              <a:gd name="T36" fmla="*/ 830 w 1666"/>
              <a:gd name="T37" fmla="*/ 754 h 1956"/>
              <a:gd name="T38" fmla="*/ 347 w 1666"/>
              <a:gd name="T39" fmla="*/ 754 h 1956"/>
              <a:gd name="T40" fmla="*/ 347 w 1666"/>
              <a:gd name="T41" fmla="*/ 963 h 1956"/>
              <a:gd name="T42" fmla="*/ 347 w 1666"/>
              <a:gd name="T43" fmla="*/ 1105 h 1956"/>
              <a:gd name="T44" fmla="*/ 830 w 1666"/>
              <a:gd name="T45" fmla="*/ 1105 h 1956"/>
              <a:gd name="T46" fmla="*/ 830 w 1666"/>
              <a:gd name="T47" fmla="*/ 963 h 1956"/>
              <a:gd name="T48" fmla="*/ 347 w 1666"/>
              <a:gd name="T49" fmla="*/ 963 h 1956"/>
              <a:gd name="T50" fmla="*/ 1336 w 1666"/>
              <a:gd name="T51" fmla="*/ 896 h 1956"/>
              <a:gd name="T52" fmla="*/ 1274 w 1666"/>
              <a:gd name="T53" fmla="*/ 896 h 1956"/>
              <a:gd name="T54" fmla="*/ 762 w 1666"/>
              <a:gd name="T55" fmla="*/ 228 h 1956"/>
              <a:gd name="T56" fmla="*/ 762 w 1666"/>
              <a:gd name="T57" fmla="*/ 426 h 1956"/>
              <a:gd name="T58" fmla="*/ 1054 w 1666"/>
              <a:gd name="T59" fmla="*/ 960 h 1956"/>
              <a:gd name="T60" fmla="*/ 1048 w 1666"/>
              <a:gd name="T61" fmla="*/ 1097 h 1956"/>
              <a:gd name="T62" fmla="*/ 1327 w 1666"/>
              <a:gd name="T63" fmla="*/ 1094 h 1956"/>
              <a:gd name="T64" fmla="*/ 1457 w 1666"/>
              <a:gd name="T65" fmla="*/ 1187 h 1956"/>
              <a:gd name="T66" fmla="*/ 1457 w 1666"/>
              <a:gd name="T67" fmla="*/ 1314 h 1956"/>
              <a:gd name="T68" fmla="*/ 762 w 1666"/>
              <a:gd name="T69" fmla="*/ 1314 h 1956"/>
              <a:gd name="T70" fmla="*/ 762 w 1666"/>
              <a:gd name="T71" fmla="*/ 1512 h 1956"/>
              <a:gd name="T72" fmla="*/ 1586 w 1666"/>
              <a:gd name="T73" fmla="*/ 1512 h 1956"/>
              <a:gd name="T74" fmla="*/ 1666 w 1666"/>
              <a:gd name="T75" fmla="*/ 1446 h 1956"/>
              <a:gd name="T76" fmla="*/ 1666 w 1666"/>
              <a:gd name="T77" fmla="*/ 1187 h 1956"/>
              <a:gd name="T78" fmla="*/ 1336 w 1666"/>
              <a:gd name="T79" fmla="*/ 896 h 1956"/>
              <a:gd name="T80" fmla="*/ 641 w 1666"/>
              <a:gd name="T81" fmla="*/ 0 h 1956"/>
              <a:gd name="T82" fmla="*/ 640 w 1666"/>
              <a:gd name="T83" fmla="*/ 0 h 1956"/>
              <a:gd name="T84" fmla="*/ 62 w 1666"/>
              <a:gd name="T85" fmla="*/ 0 h 1956"/>
              <a:gd name="T86" fmla="*/ 0 w 1666"/>
              <a:gd name="T87" fmla="*/ 70 h 1956"/>
              <a:gd name="T88" fmla="*/ 0 w 1666"/>
              <a:gd name="T89" fmla="*/ 1446 h 1956"/>
              <a:gd name="T90" fmla="*/ 80 w 1666"/>
              <a:gd name="T91" fmla="*/ 1512 h 1956"/>
              <a:gd name="T92" fmla="*/ 420 w 1666"/>
              <a:gd name="T93" fmla="*/ 1512 h 1956"/>
              <a:gd name="T94" fmla="*/ 420 w 1666"/>
              <a:gd name="T95" fmla="*/ 1314 h 1956"/>
              <a:gd name="T96" fmla="*/ 204 w 1666"/>
              <a:gd name="T97" fmla="*/ 1314 h 1956"/>
              <a:gd name="T98" fmla="*/ 204 w 1666"/>
              <a:gd name="T99" fmla="*/ 199 h 1956"/>
              <a:gd name="T100" fmla="*/ 489 w 1666"/>
              <a:gd name="T101" fmla="*/ 199 h 1956"/>
              <a:gd name="T102" fmla="*/ 489 w 1666"/>
              <a:gd name="T103" fmla="*/ 484 h 1956"/>
              <a:gd name="T104" fmla="*/ 694 w 1666"/>
              <a:gd name="T105" fmla="*/ 484 h 1956"/>
              <a:gd name="T106" fmla="*/ 694 w 1666"/>
              <a:gd name="T107" fmla="*/ 59 h 1956"/>
              <a:gd name="T108" fmla="*/ 641 w 1666"/>
              <a:gd name="T109" fmla="*/ 0 h 19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666" h="1956">
                <a:moveTo>
                  <a:pt x="694" y="1171"/>
                </a:moveTo>
                <a:cubicBezTo>
                  <a:pt x="694" y="1171"/>
                  <a:pt x="694" y="1171"/>
                  <a:pt x="694" y="1171"/>
                </a:cubicBezTo>
                <a:cubicBezTo>
                  <a:pt x="694" y="1171"/>
                  <a:pt x="694" y="1171"/>
                  <a:pt x="694" y="1171"/>
                </a:cubicBezTo>
                <a:cubicBezTo>
                  <a:pt x="694" y="1586"/>
                  <a:pt x="694" y="1586"/>
                  <a:pt x="694" y="1586"/>
                </a:cubicBezTo>
                <a:cubicBezTo>
                  <a:pt x="864" y="1586"/>
                  <a:pt x="864" y="1586"/>
                  <a:pt x="864" y="1586"/>
                </a:cubicBezTo>
                <a:cubicBezTo>
                  <a:pt x="597" y="1956"/>
                  <a:pt x="597" y="1956"/>
                  <a:pt x="597" y="1956"/>
                </a:cubicBezTo>
                <a:cubicBezTo>
                  <a:pt x="324" y="1586"/>
                  <a:pt x="324" y="1586"/>
                  <a:pt x="324" y="1586"/>
                </a:cubicBezTo>
                <a:cubicBezTo>
                  <a:pt x="489" y="1586"/>
                  <a:pt x="489" y="1586"/>
                  <a:pt x="489" y="1586"/>
                </a:cubicBezTo>
                <a:cubicBezTo>
                  <a:pt x="489" y="1171"/>
                  <a:pt x="489" y="1171"/>
                  <a:pt x="489" y="1171"/>
                </a:cubicBezTo>
                <a:cubicBezTo>
                  <a:pt x="694" y="1171"/>
                  <a:pt x="694" y="1171"/>
                  <a:pt x="694" y="1171"/>
                </a:cubicBezTo>
                <a:close/>
                <a:moveTo>
                  <a:pt x="347" y="548"/>
                </a:moveTo>
                <a:cubicBezTo>
                  <a:pt x="347" y="690"/>
                  <a:pt x="347" y="690"/>
                  <a:pt x="347" y="690"/>
                </a:cubicBezTo>
                <a:cubicBezTo>
                  <a:pt x="830" y="690"/>
                  <a:pt x="830" y="690"/>
                  <a:pt x="830" y="690"/>
                </a:cubicBezTo>
                <a:cubicBezTo>
                  <a:pt x="830" y="548"/>
                  <a:pt x="830" y="548"/>
                  <a:pt x="830" y="548"/>
                </a:cubicBezTo>
                <a:cubicBezTo>
                  <a:pt x="347" y="548"/>
                  <a:pt x="347" y="548"/>
                  <a:pt x="347" y="548"/>
                </a:cubicBezTo>
                <a:close/>
                <a:moveTo>
                  <a:pt x="347" y="754"/>
                </a:moveTo>
                <a:cubicBezTo>
                  <a:pt x="347" y="896"/>
                  <a:pt x="347" y="896"/>
                  <a:pt x="347" y="896"/>
                </a:cubicBezTo>
                <a:cubicBezTo>
                  <a:pt x="830" y="896"/>
                  <a:pt x="830" y="896"/>
                  <a:pt x="830" y="896"/>
                </a:cubicBezTo>
                <a:cubicBezTo>
                  <a:pt x="830" y="754"/>
                  <a:pt x="830" y="754"/>
                  <a:pt x="830" y="754"/>
                </a:cubicBezTo>
                <a:cubicBezTo>
                  <a:pt x="347" y="754"/>
                  <a:pt x="347" y="754"/>
                  <a:pt x="347" y="754"/>
                </a:cubicBezTo>
                <a:close/>
                <a:moveTo>
                  <a:pt x="347" y="963"/>
                </a:moveTo>
                <a:cubicBezTo>
                  <a:pt x="347" y="1105"/>
                  <a:pt x="347" y="1105"/>
                  <a:pt x="347" y="1105"/>
                </a:cubicBezTo>
                <a:cubicBezTo>
                  <a:pt x="830" y="1105"/>
                  <a:pt x="830" y="1105"/>
                  <a:pt x="830" y="1105"/>
                </a:cubicBezTo>
                <a:cubicBezTo>
                  <a:pt x="830" y="963"/>
                  <a:pt x="830" y="963"/>
                  <a:pt x="830" y="963"/>
                </a:cubicBezTo>
                <a:cubicBezTo>
                  <a:pt x="347" y="963"/>
                  <a:pt x="347" y="963"/>
                  <a:pt x="347" y="963"/>
                </a:cubicBezTo>
                <a:close/>
                <a:moveTo>
                  <a:pt x="1336" y="896"/>
                </a:moveTo>
                <a:cubicBezTo>
                  <a:pt x="1274" y="896"/>
                  <a:pt x="1274" y="896"/>
                  <a:pt x="1274" y="896"/>
                </a:cubicBezTo>
                <a:cubicBezTo>
                  <a:pt x="1242" y="484"/>
                  <a:pt x="1039" y="280"/>
                  <a:pt x="762" y="228"/>
                </a:cubicBezTo>
                <a:cubicBezTo>
                  <a:pt x="762" y="426"/>
                  <a:pt x="762" y="426"/>
                  <a:pt x="762" y="426"/>
                </a:cubicBezTo>
                <a:cubicBezTo>
                  <a:pt x="968" y="495"/>
                  <a:pt x="1048" y="696"/>
                  <a:pt x="1054" y="960"/>
                </a:cubicBezTo>
                <a:cubicBezTo>
                  <a:pt x="1048" y="1097"/>
                  <a:pt x="1048" y="1097"/>
                  <a:pt x="1048" y="1097"/>
                </a:cubicBezTo>
                <a:cubicBezTo>
                  <a:pt x="1327" y="1094"/>
                  <a:pt x="1327" y="1094"/>
                  <a:pt x="1327" y="1094"/>
                </a:cubicBezTo>
                <a:cubicBezTo>
                  <a:pt x="1401" y="1094"/>
                  <a:pt x="1457" y="1114"/>
                  <a:pt x="1457" y="1187"/>
                </a:cubicBezTo>
                <a:cubicBezTo>
                  <a:pt x="1457" y="1314"/>
                  <a:pt x="1457" y="1314"/>
                  <a:pt x="1457" y="1314"/>
                </a:cubicBezTo>
                <a:cubicBezTo>
                  <a:pt x="762" y="1314"/>
                  <a:pt x="762" y="1314"/>
                  <a:pt x="762" y="1314"/>
                </a:cubicBezTo>
                <a:cubicBezTo>
                  <a:pt x="762" y="1512"/>
                  <a:pt x="762" y="1512"/>
                  <a:pt x="762" y="1512"/>
                </a:cubicBezTo>
                <a:cubicBezTo>
                  <a:pt x="1586" y="1512"/>
                  <a:pt x="1586" y="1512"/>
                  <a:pt x="1586" y="1512"/>
                </a:cubicBezTo>
                <a:cubicBezTo>
                  <a:pt x="1632" y="1512"/>
                  <a:pt x="1666" y="1477"/>
                  <a:pt x="1666" y="1446"/>
                </a:cubicBezTo>
                <a:cubicBezTo>
                  <a:pt x="1666" y="1414"/>
                  <a:pt x="1666" y="1187"/>
                  <a:pt x="1666" y="1187"/>
                </a:cubicBezTo>
                <a:cubicBezTo>
                  <a:pt x="1666" y="1010"/>
                  <a:pt x="1516" y="896"/>
                  <a:pt x="1336" y="896"/>
                </a:cubicBezTo>
                <a:close/>
                <a:moveTo>
                  <a:pt x="641" y="0"/>
                </a:moveTo>
                <a:cubicBezTo>
                  <a:pt x="640" y="0"/>
                  <a:pt x="640" y="0"/>
                  <a:pt x="640" y="0"/>
                </a:cubicBezTo>
                <a:cubicBezTo>
                  <a:pt x="62" y="0"/>
                  <a:pt x="62" y="0"/>
                  <a:pt x="62" y="0"/>
                </a:cubicBezTo>
                <a:cubicBezTo>
                  <a:pt x="48" y="0"/>
                  <a:pt x="0" y="0"/>
                  <a:pt x="0" y="70"/>
                </a:cubicBezTo>
                <a:cubicBezTo>
                  <a:pt x="0" y="70"/>
                  <a:pt x="0" y="1425"/>
                  <a:pt x="0" y="1446"/>
                </a:cubicBezTo>
                <a:cubicBezTo>
                  <a:pt x="0" y="1477"/>
                  <a:pt x="35" y="1512"/>
                  <a:pt x="80" y="1512"/>
                </a:cubicBezTo>
                <a:cubicBezTo>
                  <a:pt x="420" y="1512"/>
                  <a:pt x="420" y="1512"/>
                  <a:pt x="420" y="1512"/>
                </a:cubicBezTo>
                <a:cubicBezTo>
                  <a:pt x="420" y="1314"/>
                  <a:pt x="420" y="1314"/>
                  <a:pt x="420" y="1314"/>
                </a:cubicBezTo>
                <a:cubicBezTo>
                  <a:pt x="204" y="1314"/>
                  <a:pt x="204" y="1314"/>
                  <a:pt x="204" y="1314"/>
                </a:cubicBezTo>
                <a:cubicBezTo>
                  <a:pt x="204" y="199"/>
                  <a:pt x="204" y="199"/>
                  <a:pt x="204" y="199"/>
                </a:cubicBezTo>
                <a:cubicBezTo>
                  <a:pt x="489" y="199"/>
                  <a:pt x="489" y="199"/>
                  <a:pt x="489" y="199"/>
                </a:cubicBezTo>
                <a:cubicBezTo>
                  <a:pt x="489" y="484"/>
                  <a:pt x="489" y="484"/>
                  <a:pt x="489" y="484"/>
                </a:cubicBezTo>
                <a:cubicBezTo>
                  <a:pt x="694" y="484"/>
                  <a:pt x="694" y="484"/>
                  <a:pt x="694" y="484"/>
                </a:cubicBezTo>
                <a:cubicBezTo>
                  <a:pt x="694" y="59"/>
                  <a:pt x="694" y="59"/>
                  <a:pt x="694" y="59"/>
                </a:cubicBezTo>
                <a:cubicBezTo>
                  <a:pt x="694" y="3"/>
                  <a:pt x="656" y="0"/>
                  <a:pt x="641" y="0"/>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58" name="Freeform 87"/>
          <p:cNvSpPr>
            <a:spLocks noChangeAspect="1" noEditPoints="1"/>
          </p:cNvSpPr>
          <p:nvPr/>
        </p:nvSpPr>
        <p:spPr bwMode="black">
          <a:xfrm flipH="1">
            <a:off x="6349719" y="5349653"/>
            <a:ext cx="806782" cy="656345"/>
          </a:xfrm>
          <a:custGeom>
            <a:avLst/>
            <a:gdLst>
              <a:gd name="T0" fmla="*/ 478 w 667"/>
              <a:gd name="T1" fmla="*/ 242 h 543"/>
              <a:gd name="T2" fmla="*/ 398 w 667"/>
              <a:gd name="T3" fmla="*/ 228 h 543"/>
              <a:gd name="T4" fmla="*/ 420 w 667"/>
              <a:gd name="T5" fmla="*/ 150 h 543"/>
              <a:gd name="T6" fmla="*/ 382 w 667"/>
              <a:gd name="T7" fmla="*/ 107 h 543"/>
              <a:gd name="T8" fmla="*/ 312 w 667"/>
              <a:gd name="T9" fmla="*/ 149 h 543"/>
              <a:gd name="T10" fmla="*/ 278 w 667"/>
              <a:gd name="T11" fmla="*/ 64 h 543"/>
              <a:gd name="T12" fmla="*/ 220 w 667"/>
              <a:gd name="T13" fmla="*/ 54 h 543"/>
              <a:gd name="T14" fmla="*/ 192 w 667"/>
              <a:gd name="T15" fmla="*/ 142 h 543"/>
              <a:gd name="T16" fmla="*/ 120 w 667"/>
              <a:gd name="T17" fmla="*/ 105 h 543"/>
              <a:gd name="T18" fmla="*/ 70 w 667"/>
              <a:gd name="T19" fmla="*/ 135 h 543"/>
              <a:gd name="T20" fmla="*/ 98 w 667"/>
              <a:gd name="T21" fmla="*/ 212 h 543"/>
              <a:gd name="T22" fmla="*/ 20 w 667"/>
              <a:gd name="T23" fmla="*/ 232 h 543"/>
              <a:gd name="T24" fmla="*/ 0 w 667"/>
              <a:gd name="T25" fmla="*/ 287 h 543"/>
              <a:gd name="T26" fmla="*/ 72 w 667"/>
              <a:gd name="T27" fmla="*/ 327 h 543"/>
              <a:gd name="T28" fmla="*/ 23 w 667"/>
              <a:gd name="T29" fmla="*/ 393 h 543"/>
              <a:gd name="T30" fmla="*/ 45 w 667"/>
              <a:gd name="T31" fmla="*/ 448 h 543"/>
              <a:gd name="T32" fmla="*/ 125 w 667"/>
              <a:gd name="T33" fmla="*/ 431 h 543"/>
              <a:gd name="T34" fmla="*/ 132 w 667"/>
              <a:gd name="T35" fmla="*/ 513 h 543"/>
              <a:gd name="T36" fmla="*/ 182 w 667"/>
              <a:gd name="T37" fmla="*/ 541 h 543"/>
              <a:gd name="T38" fmla="*/ 233 w 667"/>
              <a:gd name="T39" fmla="*/ 478 h 543"/>
              <a:gd name="T40" fmla="*/ 253 w 667"/>
              <a:gd name="T41" fmla="*/ 478 h 543"/>
              <a:gd name="T42" fmla="*/ 305 w 667"/>
              <a:gd name="T43" fmla="*/ 541 h 543"/>
              <a:gd name="T44" fmla="*/ 355 w 667"/>
              <a:gd name="T45" fmla="*/ 513 h 543"/>
              <a:gd name="T46" fmla="*/ 362 w 667"/>
              <a:gd name="T47" fmla="*/ 431 h 543"/>
              <a:gd name="T48" fmla="*/ 442 w 667"/>
              <a:gd name="T49" fmla="*/ 448 h 543"/>
              <a:gd name="T50" fmla="*/ 463 w 667"/>
              <a:gd name="T51" fmla="*/ 393 h 543"/>
              <a:gd name="T52" fmla="*/ 415 w 667"/>
              <a:gd name="T53" fmla="*/ 327 h 543"/>
              <a:gd name="T54" fmla="*/ 487 w 667"/>
              <a:gd name="T55" fmla="*/ 287 h 543"/>
              <a:gd name="T56" fmla="*/ 312 w 667"/>
              <a:gd name="T57" fmla="*/ 375 h 543"/>
              <a:gd name="T58" fmla="*/ 175 w 667"/>
              <a:gd name="T59" fmla="*/ 375 h 543"/>
              <a:gd name="T60" fmla="*/ 175 w 667"/>
              <a:gd name="T61" fmla="*/ 238 h 543"/>
              <a:gd name="T62" fmla="*/ 312 w 667"/>
              <a:gd name="T63" fmla="*/ 238 h 543"/>
              <a:gd name="T64" fmla="*/ 198 w 667"/>
              <a:gd name="T65" fmla="*/ 306 h 543"/>
              <a:gd name="T66" fmla="*/ 288 w 667"/>
              <a:gd name="T67" fmla="*/ 306 h 543"/>
              <a:gd name="T68" fmla="*/ 198 w 667"/>
              <a:gd name="T69" fmla="*/ 306 h 543"/>
              <a:gd name="T70" fmla="*/ 638 w 667"/>
              <a:gd name="T71" fmla="*/ 133 h 543"/>
              <a:gd name="T72" fmla="*/ 662 w 667"/>
              <a:gd name="T73" fmla="*/ 92 h 543"/>
              <a:gd name="T74" fmla="*/ 665 w 667"/>
              <a:gd name="T75" fmla="*/ 77 h 543"/>
              <a:gd name="T76" fmla="*/ 642 w 667"/>
              <a:gd name="T77" fmla="*/ 52 h 543"/>
              <a:gd name="T78" fmla="*/ 605 w 667"/>
              <a:gd name="T79" fmla="*/ 62 h 543"/>
              <a:gd name="T80" fmla="*/ 566 w 667"/>
              <a:gd name="T81" fmla="*/ 10 h 543"/>
              <a:gd name="T82" fmla="*/ 531 w 667"/>
              <a:gd name="T83" fmla="*/ 0 h 543"/>
              <a:gd name="T84" fmla="*/ 511 w 667"/>
              <a:gd name="T85" fmla="*/ 45 h 543"/>
              <a:gd name="T86" fmla="*/ 446 w 667"/>
              <a:gd name="T87" fmla="*/ 52 h 543"/>
              <a:gd name="T88" fmla="*/ 432 w 667"/>
              <a:gd name="T89" fmla="*/ 57 h 543"/>
              <a:gd name="T90" fmla="*/ 419 w 667"/>
              <a:gd name="T91" fmla="*/ 83 h 543"/>
              <a:gd name="T92" fmla="*/ 451 w 667"/>
              <a:gd name="T93" fmla="*/ 117 h 543"/>
              <a:gd name="T94" fmla="*/ 451 w 667"/>
              <a:gd name="T95" fmla="*/ 152 h 543"/>
              <a:gd name="T96" fmla="*/ 419 w 667"/>
              <a:gd name="T97" fmla="*/ 185 h 543"/>
              <a:gd name="T98" fmla="*/ 432 w 667"/>
              <a:gd name="T99" fmla="*/ 210 h 543"/>
              <a:gd name="T100" fmla="*/ 446 w 667"/>
              <a:gd name="T101" fmla="*/ 217 h 543"/>
              <a:gd name="T102" fmla="*/ 511 w 667"/>
              <a:gd name="T103" fmla="*/ 222 h 543"/>
              <a:gd name="T104" fmla="*/ 531 w 667"/>
              <a:gd name="T105" fmla="*/ 267 h 543"/>
              <a:gd name="T106" fmla="*/ 566 w 667"/>
              <a:gd name="T107" fmla="*/ 258 h 543"/>
              <a:gd name="T108" fmla="*/ 605 w 667"/>
              <a:gd name="T109" fmla="*/ 205 h 543"/>
              <a:gd name="T110" fmla="*/ 642 w 667"/>
              <a:gd name="T111" fmla="*/ 217 h 543"/>
              <a:gd name="T112" fmla="*/ 665 w 667"/>
              <a:gd name="T113" fmla="*/ 190 h 543"/>
              <a:gd name="T114" fmla="*/ 662 w 667"/>
              <a:gd name="T115" fmla="*/ 177 h 543"/>
              <a:gd name="T116" fmla="*/ 635 w 667"/>
              <a:gd name="T117" fmla="*/ 152 h 543"/>
              <a:gd name="T118" fmla="*/ 543 w 667"/>
              <a:gd name="T119" fmla="*/ 170 h 543"/>
              <a:gd name="T120" fmla="*/ 543 w 667"/>
              <a:gd name="T121" fmla="*/ 97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67" h="543">
                <a:moveTo>
                  <a:pt x="487" y="287"/>
                </a:moveTo>
                <a:cubicBezTo>
                  <a:pt x="478" y="242"/>
                  <a:pt x="478" y="242"/>
                  <a:pt x="478" y="242"/>
                </a:cubicBezTo>
                <a:cubicBezTo>
                  <a:pt x="477" y="237"/>
                  <a:pt x="473" y="233"/>
                  <a:pt x="467" y="232"/>
                </a:cubicBezTo>
                <a:cubicBezTo>
                  <a:pt x="398" y="228"/>
                  <a:pt x="398" y="228"/>
                  <a:pt x="398" y="228"/>
                </a:cubicBezTo>
                <a:cubicBezTo>
                  <a:pt x="395" y="223"/>
                  <a:pt x="392" y="217"/>
                  <a:pt x="388" y="212"/>
                </a:cubicBezTo>
                <a:cubicBezTo>
                  <a:pt x="420" y="150"/>
                  <a:pt x="420" y="150"/>
                  <a:pt x="420" y="150"/>
                </a:cubicBezTo>
                <a:cubicBezTo>
                  <a:pt x="423" y="145"/>
                  <a:pt x="422" y="139"/>
                  <a:pt x="417" y="135"/>
                </a:cubicBezTo>
                <a:cubicBezTo>
                  <a:pt x="382" y="107"/>
                  <a:pt x="382" y="107"/>
                  <a:pt x="382" y="107"/>
                </a:cubicBezTo>
                <a:cubicBezTo>
                  <a:pt x="378" y="102"/>
                  <a:pt x="372" y="102"/>
                  <a:pt x="367" y="105"/>
                </a:cubicBezTo>
                <a:cubicBezTo>
                  <a:pt x="312" y="149"/>
                  <a:pt x="312" y="149"/>
                  <a:pt x="312" y="149"/>
                </a:cubicBezTo>
                <a:cubicBezTo>
                  <a:pt x="307" y="145"/>
                  <a:pt x="302" y="144"/>
                  <a:pt x="295" y="142"/>
                </a:cubicBezTo>
                <a:cubicBezTo>
                  <a:pt x="278" y="64"/>
                  <a:pt x="278" y="64"/>
                  <a:pt x="278" y="64"/>
                </a:cubicBezTo>
                <a:cubicBezTo>
                  <a:pt x="277" y="59"/>
                  <a:pt x="272" y="54"/>
                  <a:pt x="267" y="54"/>
                </a:cubicBezTo>
                <a:cubicBezTo>
                  <a:pt x="220" y="54"/>
                  <a:pt x="220" y="54"/>
                  <a:pt x="220" y="54"/>
                </a:cubicBezTo>
                <a:cubicBezTo>
                  <a:pt x="215" y="54"/>
                  <a:pt x="210" y="59"/>
                  <a:pt x="208" y="64"/>
                </a:cubicBezTo>
                <a:cubicBezTo>
                  <a:pt x="192" y="142"/>
                  <a:pt x="192" y="142"/>
                  <a:pt x="192" y="142"/>
                </a:cubicBezTo>
                <a:cubicBezTo>
                  <a:pt x="185" y="144"/>
                  <a:pt x="180" y="145"/>
                  <a:pt x="175" y="149"/>
                </a:cubicBezTo>
                <a:cubicBezTo>
                  <a:pt x="120" y="105"/>
                  <a:pt x="120" y="105"/>
                  <a:pt x="120" y="105"/>
                </a:cubicBezTo>
                <a:cubicBezTo>
                  <a:pt x="115" y="102"/>
                  <a:pt x="108" y="102"/>
                  <a:pt x="105" y="105"/>
                </a:cubicBezTo>
                <a:cubicBezTo>
                  <a:pt x="70" y="135"/>
                  <a:pt x="70" y="135"/>
                  <a:pt x="70" y="135"/>
                </a:cubicBezTo>
                <a:cubicBezTo>
                  <a:pt x="65" y="139"/>
                  <a:pt x="65" y="145"/>
                  <a:pt x="67" y="150"/>
                </a:cubicBezTo>
                <a:cubicBezTo>
                  <a:pt x="98" y="212"/>
                  <a:pt x="98" y="212"/>
                  <a:pt x="98" y="212"/>
                </a:cubicBezTo>
                <a:cubicBezTo>
                  <a:pt x="95" y="217"/>
                  <a:pt x="92" y="223"/>
                  <a:pt x="88" y="228"/>
                </a:cubicBezTo>
                <a:cubicBezTo>
                  <a:pt x="20" y="232"/>
                  <a:pt x="20" y="232"/>
                  <a:pt x="20" y="232"/>
                </a:cubicBezTo>
                <a:cubicBezTo>
                  <a:pt x="13" y="232"/>
                  <a:pt x="10" y="237"/>
                  <a:pt x="8" y="242"/>
                </a:cubicBezTo>
                <a:cubicBezTo>
                  <a:pt x="0" y="287"/>
                  <a:pt x="0" y="287"/>
                  <a:pt x="0" y="287"/>
                </a:cubicBezTo>
                <a:cubicBezTo>
                  <a:pt x="0" y="292"/>
                  <a:pt x="2" y="298"/>
                  <a:pt x="7" y="300"/>
                </a:cubicBezTo>
                <a:cubicBezTo>
                  <a:pt x="72" y="327"/>
                  <a:pt x="72" y="327"/>
                  <a:pt x="72" y="327"/>
                </a:cubicBezTo>
                <a:cubicBezTo>
                  <a:pt x="73" y="333"/>
                  <a:pt x="73" y="340"/>
                  <a:pt x="75" y="347"/>
                </a:cubicBezTo>
                <a:cubicBezTo>
                  <a:pt x="23" y="393"/>
                  <a:pt x="23" y="393"/>
                  <a:pt x="23" y="393"/>
                </a:cubicBezTo>
                <a:cubicBezTo>
                  <a:pt x="20" y="397"/>
                  <a:pt x="18" y="403"/>
                  <a:pt x="22" y="408"/>
                </a:cubicBezTo>
                <a:cubicBezTo>
                  <a:pt x="45" y="448"/>
                  <a:pt x="45" y="448"/>
                  <a:pt x="45" y="448"/>
                </a:cubicBezTo>
                <a:cubicBezTo>
                  <a:pt x="47" y="451"/>
                  <a:pt x="53" y="455"/>
                  <a:pt x="58" y="453"/>
                </a:cubicBezTo>
                <a:cubicBezTo>
                  <a:pt x="125" y="431"/>
                  <a:pt x="125" y="431"/>
                  <a:pt x="125" y="431"/>
                </a:cubicBezTo>
                <a:cubicBezTo>
                  <a:pt x="130" y="436"/>
                  <a:pt x="135" y="441"/>
                  <a:pt x="140" y="445"/>
                </a:cubicBezTo>
                <a:cubicBezTo>
                  <a:pt x="132" y="513"/>
                  <a:pt x="132" y="513"/>
                  <a:pt x="132" y="513"/>
                </a:cubicBezTo>
                <a:cubicBezTo>
                  <a:pt x="130" y="520"/>
                  <a:pt x="133" y="525"/>
                  <a:pt x="138" y="526"/>
                </a:cubicBezTo>
                <a:cubicBezTo>
                  <a:pt x="182" y="541"/>
                  <a:pt x="182" y="541"/>
                  <a:pt x="182" y="541"/>
                </a:cubicBezTo>
                <a:cubicBezTo>
                  <a:pt x="187" y="543"/>
                  <a:pt x="193" y="541"/>
                  <a:pt x="197" y="538"/>
                </a:cubicBezTo>
                <a:cubicBezTo>
                  <a:pt x="233" y="478"/>
                  <a:pt x="233" y="478"/>
                  <a:pt x="233" y="478"/>
                </a:cubicBezTo>
                <a:cubicBezTo>
                  <a:pt x="237" y="478"/>
                  <a:pt x="240" y="480"/>
                  <a:pt x="243" y="480"/>
                </a:cubicBezTo>
                <a:cubicBezTo>
                  <a:pt x="247" y="480"/>
                  <a:pt x="250" y="478"/>
                  <a:pt x="253" y="478"/>
                </a:cubicBezTo>
                <a:cubicBezTo>
                  <a:pt x="290" y="538"/>
                  <a:pt x="290" y="538"/>
                  <a:pt x="290" y="538"/>
                </a:cubicBezTo>
                <a:cubicBezTo>
                  <a:pt x="293" y="541"/>
                  <a:pt x="300" y="543"/>
                  <a:pt x="305" y="541"/>
                </a:cubicBezTo>
                <a:cubicBezTo>
                  <a:pt x="348" y="526"/>
                  <a:pt x="348" y="526"/>
                  <a:pt x="348" y="526"/>
                </a:cubicBezTo>
                <a:cubicBezTo>
                  <a:pt x="353" y="525"/>
                  <a:pt x="357" y="520"/>
                  <a:pt x="355" y="513"/>
                </a:cubicBezTo>
                <a:cubicBezTo>
                  <a:pt x="347" y="445"/>
                  <a:pt x="347" y="445"/>
                  <a:pt x="347" y="445"/>
                </a:cubicBezTo>
                <a:cubicBezTo>
                  <a:pt x="352" y="440"/>
                  <a:pt x="357" y="436"/>
                  <a:pt x="362" y="431"/>
                </a:cubicBezTo>
                <a:cubicBezTo>
                  <a:pt x="428" y="453"/>
                  <a:pt x="428" y="453"/>
                  <a:pt x="428" y="453"/>
                </a:cubicBezTo>
                <a:cubicBezTo>
                  <a:pt x="433" y="455"/>
                  <a:pt x="440" y="451"/>
                  <a:pt x="442" y="448"/>
                </a:cubicBezTo>
                <a:cubicBezTo>
                  <a:pt x="465" y="408"/>
                  <a:pt x="465" y="408"/>
                  <a:pt x="465" y="408"/>
                </a:cubicBezTo>
                <a:cubicBezTo>
                  <a:pt x="468" y="403"/>
                  <a:pt x="467" y="397"/>
                  <a:pt x="463" y="393"/>
                </a:cubicBezTo>
                <a:cubicBezTo>
                  <a:pt x="412" y="347"/>
                  <a:pt x="412" y="347"/>
                  <a:pt x="412" y="347"/>
                </a:cubicBezTo>
                <a:cubicBezTo>
                  <a:pt x="413" y="340"/>
                  <a:pt x="413" y="333"/>
                  <a:pt x="415" y="327"/>
                </a:cubicBezTo>
                <a:cubicBezTo>
                  <a:pt x="480" y="300"/>
                  <a:pt x="480" y="300"/>
                  <a:pt x="480" y="300"/>
                </a:cubicBezTo>
                <a:cubicBezTo>
                  <a:pt x="485" y="298"/>
                  <a:pt x="487" y="293"/>
                  <a:pt x="487" y="287"/>
                </a:cubicBezTo>
                <a:close/>
                <a:moveTo>
                  <a:pt x="340" y="307"/>
                </a:moveTo>
                <a:cubicBezTo>
                  <a:pt x="340" y="333"/>
                  <a:pt x="328" y="357"/>
                  <a:pt x="312" y="375"/>
                </a:cubicBezTo>
                <a:cubicBezTo>
                  <a:pt x="293" y="392"/>
                  <a:pt x="270" y="403"/>
                  <a:pt x="243" y="403"/>
                </a:cubicBezTo>
                <a:cubicBezTo>
                  <a:pt x="217" y="403"/>
                  <a:pt x="193" y="392"/>
                  <a:pt x="175" y="375"/>
                </a:cubicBezTo>
                <a:cubicBezTo>
                  <a:pt x="158" y="357"/>
                  <a:pt x="147" y="333"/>
                  <a:pt x="147" y="307"/>
                </a:cubicBezTo>
                <a:cubicBezTo>
                  <a:pt x="147" y="280"/>
                  <a:pt x="158" y="255"/>
                  <a:pt x="175" y="238"/>
                </a:cubicBezTo>
                <a:cubicBezTo>
                  <a:pt x="193" y="220"/>
                  <a:pt x="217" y="210"/>
                  <a:pt x="243" y="210"/>
                </a:cubicBezTo>
                <a:cubicBezTo>
                  <a:pt x="270" y="210"/>
                  <a:pt x="293" y="220"/>
                  <a:pt x="312" y="238"/>
                </a:cubicBezTo>
                <a:cubicBezTo>
                  <a:pt x="328" y="255"/>
                  <a:pt x="340" y="280"/>
                  <a:pt x="340" y="307"/>
                </a:cubicBezTo>
                <a:close/>
                <a:moveTo>
                  <a:pt x="198" y="306"/>
                </a:moveTo>
                <a:cubicBezTo>
                  <a:pt x="198" y="281"/>
                  <a:pt x="218" y="261"/>
                  <a:pt x="243" y="261"/>
                </a:cubicBezTo>
                <a:cubicBezTo>
                  <a:pt x="268" y="261"/>
                  <a:pt x="288" y="281"/>
                  <a:pt x="288" y="306"/>
                </a:cubicBezTo>
                <a:cubicBezTo>
                  <a:pt x="288" y="331"/>
                  <a:pt x="268" y="351"/>
                  <a:pt x="243" y="351"/>
                </a:cubicBezTo>
                <a:cubicBezTo>
                  <a:pt x="218" y="351"/>
                  <a:pt x="198" y="331"/>
                  <a:pt x="198" y="306"/>
                </a:cubicBezTo>
                <a:close/>
                <a:moveTo>
                  <a:pt x="635" y="152"/>
                </a:moveTo>
                <a:cubicBezTo>
                  <a:pt x="637" y="147"/>
                  <a:pt x="638" y="140"/>
                  <a:pt x="638" y="133"/>
                </a:cubicBezTo>
                <a:cubicBezTo>
                  <a:pt x="638" y="128"/>
                  <a:pt x="637" y="122"/>
                  <a:pt x="635" y="117"/>
                </a:cubicBezTo>
                <a:cubicBezTo>
                  <a:pt x="662" y="92"/>
                  <a:pt x="662" y="92"/>
                  <a:pt x="662" y="92"/>
                </a:cubicBezTo>
                <a:cubicBezTo>
                  <a:pt x="665" y="90"/>
                  <a:pt x="665" y="87"/>
                  <a:pt x="665" y="83"/>
                </a:cubicBezTo>
                <a:cubicBezTo>
                  <a:pt x="665" y="82"/>
                  <a:pt x="665" y="78"/>
                  <a:pt x="665" y="77"/>
                </a:cubicBezTo>
                <a:cubicBezTo>
                  <a:pt x="654" y="57"/>
                  <a:pt x="654" y="57"/>
                  <a:pt x="654" y="57"/>
                </a:cubicBezTo>
                <a:cubicBezTo>
                  <a:pt x="650" y="53"/>
                  <a:pt x="647" y="52"/>
                  <a:pt x="642" y="52"/>
                </a:cubicBezTo>
                <a:cubicBezTo>
                  <a:pt x="642" y="52"/>
                  <a:pt x="640" y="52"/>
                  <a:pt x="638" y="52"/>
                </a:cubicBezTo>
                <a:cubicBezTo>
                  <a:pt x="605" y="62"/>
                  <a:pt x="605" y="62"/>
                  <a:pt x="605" y="62"/>
                </a:cubicBezTo>
                <a:cubicBezTo>
                  <a:pt x="595" y="55"/>
                  <a:pt x="585" y="49"/>
                  <a:pt x="573" y="45"/>
                </a:cubicBezTo>
                <a:cubicBezTo>
                  <a:pt x="566" y="10"/>
                  <a:pt x="566" y="10"/>
                  <a:pt x="566" y="10"/>
                </a:cubicBezTo>
                <a:cubicBezTo>
                  <a:pt x="565" y="5"/>
                  <a:pt x="560" y="0"/>
                  <a:pt x="555" y="0"/>
                </a:cubicBezTo>
                <a:cubicBezTo>
                  <a:pt x="531" y="0"/>
                  <a:pt x="531" y="0"/>
                  <a:pt x="531" y="0"/>
                </a:cubicBezTo>
                <a:cubicBezTo>
                  <a:pt x="524" y="0"/>
                  <a:pt x="521" y="5"/>
                  <a:pt x="519" y="10"/>
                </a:cubicBezTo>
                <a:cubicBezTo>
                  <a:pt x="511" y="45"/>
                  <a:pt x="511" y="45"/>
                  <a:pt x="511" y="45"/>
                </a:cubicBezTo>
                <a:cubicBezTo>
                  <a:pt x="499" y="49"/>
                  <a:pt x="489" y="55"/>
                  <a:pt x="481" y="63"/>
                </a:cubicBezTo>
                <a:cubicBezTo>
                  <a:pt x="446" y="52"/>
                  <a:pt x="446" y="52"/>
                  <a:pt x="446" y="52"/>
                </a:cubicBezTo>
                <a:cubicBezTo>
                  <a:pt x="444" y="52"/>
                  <a:pt x="444" y="52"/>
                  <a:pt x="442" y="52"/>
                </a:cubicBezTo>
                <a:cubicBezTo>
                  <a:pt x="439" y="52"/>
                  <a:pt x="434" y="53"/>
                  <a:pt x="432" y="57"/>
                </a:cubicBezTo>
                <a:cubicBezTo>
                  <a:pt x="421" y="77"/>
                  <a:pt x="421" y="77"/>
                  <a:pt x="421" y="77"/>
                </a:cubicBezTo>
                <a:cubicBezTo>
                  <a:pt x="419" y="78"/>
                  <a:pt x="419" y="82"/>
                  <a:pt x="419" y="83"/>
                </a:cubicBezTo>
                <a:cubicBezTo>
                  <a:pt x="419" y="87"/>
                  <a:pt x="421" y="90"/>
                  <a:pt x="422" y="92"/>
                </a:cubicBezTo>
                <a:cubicBezTo>
                  <a:pt x="451" y="117"/>
                  <a:pt x="451" y="117"/>
                  <a:pt x="451" y="117"/>
                </a:cubicBezTo>
                <a:cubicBezTo>
                  <a:pt x="449" y="122"/>
                  <a:pt x="447" y="128"/>
                  <a:pt x="447" y="133"/>
                </a:cubicBezTo>
                <a:cubicBezTo>
                  <a:pt x="447" y="140"/>
                  <a:pt x="449" y="145"/>
                  <a:pt x="451" y="152"/>
                </a:cubicBezTo>
                <a:cubicBezTo>
                  <a:pt x="422" y="177"/>
                  <a:pt x="422" y="177"/>
                  <a:pt x="422" y="177"/>
                </a:cubicBezTo>
                <a:cubicBezTo>
                  <a:pt x="421" y="178"/>
                  <a:pt x="419" y="182"/>
                  <a:pt x="419" y="185"/>
                </a:cubicBezTo>
                <a:cubicBezTo>
                  <a:pt x="419" y="187"/>
                  <a:pt x="419" y="188"/>
                  <a:pt x="421" y="190"/>
                </a:cubicBezTo>
                <a:cubicBezTo>
                  <a:pt x="432" y="210"/>
                  <a:pt x="432" y="210"/>
                  <a:pt x="432" y="210"/>
                </a:cubicBezTo>
                <a:cubicBezTo>
                  <a:pt x="434" y="215"/>
                  <a:pt x="439" y="217"/>
                  <a:pt x="442" y="217"/>
                </a:cubicBezTo>
                <a:cubicBezTo>
                  <a:pt x="444" y="217"/>
                  <a:pt x="444" y="217"/>
                  <a:pt x="446" y="217"/>
                </a:cubicBezTo>
                <a:cubicBezTo>
                  <a:pt x="481" y="205"/>
                  <a:pt x="481" y="205"/>
                  <a:pt x="481" y="205"/>
                </a:cubicBezTo>
                <a:cubicBezTo>
                  <a:pt x="489" y="212"/>
                  <a:pt x="499" y="218"/>
                  <a:pt x="511" y="222"/>
                </a:cubicBezTo>
                <a:cubicBezTo>
                  <a:pt x="519" y="258"/>
                  <a:pt x="519" y="258"/>
                  <a:pt x="519" y="258"/>
                </a:cubicBezTo>
                <a:cubicBezTo>
                  <a:pt x="521" y="263"/>
                  <a:pt x="524" y="267"/>
                  <a:pt x="531" y="267"/>
                </a:cubicBezTo>
                <a:cubicBezTo>
                  <a:pt x="555" y="267"/>
                  <a:pt x="555" y="267"/>
                  <a:pt x="555" y="267"/>
                </a:cubicBezTo>
                <a:cubicBezTo>
                  <a:pt x="560" y="267"/>
                  <a:pt x="565" y="263"/>
                  <a:pt x="566" y="258"/>
                </a:cubicBezTo>
                <a:cubicBezTo>
                  <a:pt x="573" y="223"/>
                  <a:pt x="573" y="223"/>
                  <a:pt x="573" y="223"/>
                </a:cubicBezTo>
                <a:cubicBezTo>
                  <a:pt x="585" y="218"/>
                  <a:pt x="595" y="213"/>
                  <a:pt x="605" y="205"/>
                </a:cubicBezTo>
                <a:cubicBezTo>
                  <a:pt x="638" y="217"/>
                  <a:pt x="638" y="217"/>
                  <a:pt x="638" y="217"/>
                </a:cubicBezTo>
                <a:cubicBezTo>
                  <a:pt x="640" y="217"/>
                  <a:pt x="642" y="217"/>
                  <a:pt x="642" y="217"/>
                </a:cubicBezTo>
                <a:cubicBezTo>
                  <a:pt x="647" y="217"/>
                  <a:pt x="650" y="215"/>
                  <a:pt x="654" y="210"/>
                </a:cubicBezTo>
                <a:cubicBezTo>
                  <a:pt x="665" y="190"/>
                  <a:pt x="665" y="190"/>
                  <a:pt x="665" y="190"/>
                </a:cubicBezTo>
                <a:cubicBezTo>
                  <a:pt x="665" y="188"/>
                  <a:pt x="667" y="187"/>
                  <a:pt x="665" y="185"/>
                </a:cubicBezTo>
                <a:cubicBezTo>
                  <a:pt x="667" y="182"/>
                  <a:pt x="665" y="178"/>
                  <a:pt x="662" y="177"/>
                </a:cubicBezTo>
                <a:cubicBezTo>
                  <a:pt x="635" y="152"/>
                  <a:pt x="635" y="152"/>
                  <a:pt x="635" y="152"/>
                </a:cubicBezTo>
                <a:cubicBezTo>
                  <a:pt x="635" y="152"/>
                  <a:pt x="635" y="152"/>
                  <a:pt x="635" y="152"/>
                </a:cubicBezTo>
                <a:close/>
                <a:moveTo>
                  <a:pt x="580" y="133"/>
                </a:moveTo>
                <a:cubicBezTo>
                  <a:pt x="580" y="153"/>
                  <a:pt x="563" y="170"/>
                  <a:pt x="543" y="170"/>
                </a:cubicBezTo>
                <a:cubicBezTo>
                  <a:pt x="523" y="170"/>
                  <a:pt x="506" y="153"/>
                  <a:pt x="506" y="133"/>
                </a:cubicBezTo>
                <a:cubicBezTo>
                  <a:pt x="506" y="113"/>
                  <a:pt x="523" y="97"/>
                  <a:pt x="543" y="97"/>
                </a:cubicBezTo>
                <a:cubicBezTo>
                  <a:pt x="563" y="97"/>
                  <a:pt x="580" y="113"/>
                  <a:pt x="580" y="133"/>
                </a:cubicBezTo>
                <a:close/>
              </a:path>
            </a:pathLst>
          </a:custGeom>
          <a:solidFill>
            <a:srgbClr val="442157"/>
          </a:solidFill>
          <a:ln>
            <a:noFill/>
          </a:ln>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70" name="TextBox 169"/>
          <p:cNvSpPr txBox="1"/>
          <p:nvPr/>
        </p:nvSpPr>
        <p:spPr>
          <a:xfrm>
            <a:off x="7215511" y="5508071"/>
            <a:ext cx="674736" cy="380104"/>
          </a:xfrm>
          <a:prstGeom prst="rect">
            <a:avLst/>
          </a:prstGeom>
          <a:noFill/>
        </p:spPr>
        <p:txBody>
          <a:bodyPr wrap="none" lIns="0" tIns="0" rIns="0" bIns="0"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372" b="0" i="0" u="none" strike="noStrike" kern="1200" cap="none" spc="0" normalizeH="0" baseline="0" noProof="0" dirty="0">
                <a:ln>
                  <a:noFill/>
                </a:ln>
                <a:solidFill>
                  <a:srgbClr val="000000"/>
                </a:solidFill>
                <a:effectLst/>
                <a:uLnTx/>
                <a:uFillTx/>
                <a:latin typeface="Segoe UI"/>
                <a:ea typeface="+mn-ea"/>
                <a:cs typeface="+mn-cs"/>
              </a:rPr>
              <a:t>Storage </a:t>
            </a:r>
            <a:br>
              <a:rPr kumimoji="0" lang="en-US" sz="1372" b="0" i="0" u="none" strike="noStrike" kern="1200" cap="none" spc="0" normalizeH="0" baseline="0" noProof="0" dirty="0">
                <a:ln>
                  <a:noFill/>
                </a:ln>
                <a:solidFill>
                  <a:srgbClr val="000000"/>
                </a:solidFill>
                <a:effectLst/>
                <a:uLnTx/>
                <a:uFillTx/>
                <a:latin typeface="Segoe UI"/>
                <a:ea typeface="+mn-ea"/>
                <a:cs typeface="+mn-cs"/>
              </a:rPr>
            </a:br>
            <a:r>
              <a:rPr kumimoji="0" lang="en-US" sz="1372" b="0" i="0" u="none" strike="noStrike" kern="1200" cap="none" spc="0" normalizeH="0" baseline="0" noProof="0" dirty="0">
                <a:ln>
                  <a:noFill/>
                </a:ln>
                <a:solidFill>
                  <a:srgbClr val="000000"/>
                </a:solidFill>
                <a:effectLst/>
                <a:uLnTx/>
                <a:uFillTx/>
                <a:latin typeface="Segoe UI"/>
                <a:ea typeface="+mn-ea"/>
                <a:cs typeface="+mn-cs"/>
              </a:rPr>
              <a:t>adapters</a:t>
            </a:r>
          </a:p>
        </p:txBody>
      </p:sp>
      <p:sp>
        <p:nvSpPr>
          <p:cNvPr id="174" name="TextBox 173"/>
          <p:cNvSpPr txBox="1"/>
          <p:nvPr/>
        </p:nvSpPr>
        <p:spPr>
          <a:xfrm>
            <a:off x="6792930" y="3604714"/>
            <a:ext cx="861554" cy="380104"/>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372" b="1" i="0" u="none" strike="noStrike" kern="1200" cap="none" spc="0" normalizeH="0" baseline="0" noProof="0" dirty="0">
                <a:ln>
                  <a:noFill/>
                </a:ln>
                <a:solidFill>
                  <a:srgbClr val="7FBA00"/>
                </a:solidFill>
                <a:effectLst/>
                <a:uLnTx/>
                <a:uFillTx/>
                <a:latin typeface="Segoe UI"/>
                <a:ea typeface="+mn-ea"/>
                <a:cs typeface="+mn-cs"/>
              </a:rPr>
              <a:t>Stream </a:t>
            </a:r>
            <a:br>
              <a:rPr kumimoji="0" lang="en-US" sz="1372" b="1" i="0" u="none" strike="noStrike" kern="1200" cap="none" spc="0" normalizeH="0" baseline="0" noProof="0" dirty="0">
                <a:ln>
                  <a:noFill/>
                </a:ln>
                <a:solidFill>
                  <a:srgbClr val="7FBA00"/>
                </a:solidFill>
                <a:effectLst/>
                <a:uLnTx/>
                <a:uFillTx/>
                <a:latin typeface="Segoe UI"/>
                <a:ea typeface="+mn-ea"/>
                <a:cs typeface="+mn-cs"/>
              </a:rPr>
            </a:br>
            <a:r>
              <a:rPr kumimoji="0" lang="en-US" sz="1372" b="1" i="0" u="none" strike="noStrike" kern="1200" cap="none" spc="0" normalizeH="0" baseline="0" noProof="0" dirty="0">
                <a:ln>
                  <a:noFill/>
                </a:ln>
                <a:solidFill>
                  <a:srgbClr val="7FBA00"/>
                </a:solidFill>
                <a:effectLst/>
                <a:uLnTx/>
                <a:uFillTx/>
                <a:latin typeface="Segoe UI"/>
                <a:ea typeface="+mn-ea"/>
                <a:cs typeface="+mn-cs"/>
              </a:rPr>
              <a:t>processing</a:t>
            </a:r>
          </a:p>
        </p:txBody>
      </p:sp>
      <p:sp>
        <p:nvSpPr>
          <p:cNvPr id="181" name="TextBox 180"/>
          <p:cNvSpPr txBox="1"/>
          <p:nvPr/>
        </p:nvSpPr>
        <p:spPr>
          <a:xfrm>
            <a:off x="2588639" y="3714423"/>
            <a:ext cx="1226554" cy="380104"/>
          </a:xfrm>
          <a:prstGeom prst="rect">
            <a:avLst/>
          </a:prstGeom>
          <a:noFill/>
        </p:spPr>
        <p:txBody>
          <a:bodyPr wrap="none" lIns="0" tIns="0" rIns="0" bIns="0"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372" b="0" i="0" u="none" strike="noStrike" kern="1200" cap="none" spc="0" normalizeH="0" baseline="0" noProof="0" dirty="0">
                <a:ln>
                  <a:noFill/>
                </a:ln>
                <a:solidFill>
                  <a:srgbClr val="000000"/>
                </a:solidFill>
                <a:effectLst/>
                <a:uLnTx/>
                <a:uFillTx/>
                <a:latin typeface="Segoe UI"/>
                <a:ea typeface="+mn-ea"/>
                <a:cs typeface="+mn-cs"/>
              </a:rPr>
              <a:t>Cloud gateways</a:t>
            </a:r>
            <a:br>
              <a:rPr kumimoji="0" lang="en-US" sz="1372" b="0" i="0" u="none" strike="noStrike" kern="1200" cap="none" spc="0" normalizeH="0" baseline="0" noProof="0" dirty="0">
                <a:ln>
                  <a:noFill/>
                </a:ln>
                <a:solidFill>
                  <a:srgbClr val="000000"/>
                </a:solidFill>
                <a:effectLst/>
                <a:uLnTx/>
                <a:uFillTx/>
                <a:latin typeface="Segoe UI"/>
                <a:ea typeface="+mn-ea"/>
                <a:cs typeface="+mn-cs"/>
              </a:rPr>
            </a:br>
            <a:r>
              <a:rPr kumimoji="0" lang="en-US" sz="1372" b="0" i="0" u="none" strike="noStrike" kern="1200" cap="none" spc="0" normalizeH="0" baseline="0" noProof="0" dirty="0">
                <a:ln>
                  <a:noFill/>
                </a:ln>
                <a:solidFill>
                  <a:srgbClr val="000000"/>
                </a:solidFill>
                <a:effectLst/>
                <a:uLnTx/>
                <a:uFillTx/>
                <a:latin typeface="Segoe UI"/>
                <a:ea typeface="+mn-ea"/>
                <a:cs typeface="+mn-cs"/>
              </a:rPr>
              <a:t>(web APIs)</a:t>
            </a:r>
          </a:p>
        </p:txBody>
      </p:sp>
      <p:sp>
        <p:nvSpPr>
          <p:cNvPr id="194" name="Freeform 30"/>
          <p:cNvSpPr>
            <a:spLocks noChangeAspect="1" noEditPoints="1"/>
          </p:cNvSpPr>
          <p:nvPr/>
        </p:nvSpPr>
        <p:spPr bwMode="auto">
          <a:xfrm>
            <a:off x="2528413" y="2933904"/>
            <a:ext cx="1165353" cy="747053"/>
          </a:xfrm>
          <a:custGeom>
            <a:avLst/>
            <a:gdLst>
              <a:gd name="T0" fmla="*/ 1938 w 2377"/>
              <a:gd name="T1" fmla="*/ 1522 h 1522"/>
              <a:gd name="T2" fmla="*/ 603 w 2377"/>
              <a:gd name="T3" fmla="*/ 1522 h 1522"/>
              <a:gd name="T4" fmla="*/ 377 w 2377"/>
              <a:gd name="T5" fmla="*/ 1298 h 1522"/>
              <a:gd name="T6" fmla="*/ 547 w 2377"/>
              <a:gd name="T7" fmla="*/ 1077 h 1522"/>
              <a:gd name="T8" fmla="*/ 813 w 2377"/>
              <a:gd name="T9" fmla="*/ 878 h 1522"/>
              <a:gd name="T10" fmla="*/ 1292 w 2377"/>
              <a:gd name="T11" fmla="*/ 418 h 1522"/>
              <a:gd name="T12" fmla="*/ 1728 w 2377"/>
              <a:gd name="T13" fmla="*/ 693 h 1522"/>
              <a:gd name="T14" fmla="*/ 1938 w 2377"/>
              <a:gd name="T15" fmla="*/ 638 h 1522"/>
              <a:gd name="T16" fmla="*/ 2377 w 2377"/>
              <a:gd name="T17" fmla="*/ 1083 h 1522"/>
              <a:gd name="T18" fmla="*/ 1938 w 2377"/>
              <a:gd name="T19" fmla="*/ 1522 h 1522"/>
              <a:gd name="T20" fmla="*/ 603 w 2377"/>
              <a:gd name="T21" fmla="*/ 1227 h 1522"/>
              <a:gd name="T22" fmla="*/ 533 w 2377"/>
              <a:gd name="T23" fmla="*/ 1298 h 1522"/>
              <a:gd name="T24" fmla="*/ 603 w 2377"/>
              <a:gd name="T25" fmla="*/ 1368 h 1522"/>
              <a:gd name="T26" fmla="*/ 1938 w 2377"/>
              <a:gd name="T27" fmla="*/ 1368 h 1522"/>
              <a:gd name="T28" fmla="*/ 2222 w 2377"/>
              <a:gd name="T29" fmla="*/ 1083 h 1522"/>
              <a:gd name="T30" fmla="*/ 1938 w 2377"/>
              <a:gd name="T31" fmla="*/ 798 h 1522"/>
              <a:gd name="T32" fmla="*/ 1736 w 2377"/>
              <a:gd name="T33" fmla="*/ 873 h 1522"/>
              <a:gd name="T34" fmla="*/ 1637 w 2377"/>
              <a:gd name="T35" fmla="*/ 973 h 1522"/>
              <a:gd name="T36" fmla="*/ 1607 w 2377"/>
              <a:gd name="T37" fmla="*/ 834 h 1522"/>
              <a:gd name="T38" fmla="*/ 1292 w 2377"/>
              <a:gd name="T39" fmla="*/ 574 h 1522"/>
              <a:gd name="T40" fmla="*/ 967 w 2377"/>
              <a:gd name="T41" fmla="*/ 898 h 1522"/>
              <a:gd name="T42" fmla="*/ 967 w 2377"/>
              <a:gd name="T43" fmla="*/ 942 h 1522"/>
              <a:gd name="T44" fmla="*/ 982 w 2377"/>
              <a:gd name="T45" fmla="*/ 1048 h 1522"/>
              <a:gd name="T46" fmla="*/ 847 w 2377"/>
              <a:gd name="T47" fmla="*/ 1027 h 1522"/>
              <a:gd name="T48" fmla="*/ 682 w 2377"/>
              <a:gd name="T49" fmla="*/ 1162 h 1522"/>
              <a:gd name="T50" fmla="*/ 672 w 2377"/>
              <a:gd name="T51" fmla="*/ 1227 h 1522"/>
              <a:gd name="T52" fmla="*/ 607 w 2377"/>
              <a:gd name="T53" fmla="*/ 1227 h 1522"/>
              <a:gd name="T54" fmla="*/ 603 w 2377"/>
              <a:gd name="T55" fmla="*/ 1227 h 1522"/>
              <a:gd name="T56" fmla="*/ 755 w 2377"/>
              <a:gd name="T57" fmla="*/ 830 h 1522"/>
              <a:gd name="T58" fmla="*/ 1272 w 2377"/>
              <a:gd name="T59" fmla="*/ 350 h 1522"/>
              <a:gd name="T60" fmla="*/ 1755 w 2377"/>
              <a:gd name="T61" fmla="*/ 623 h 1522"/>
              <a:gd name="T62" fmla="*/ 1768 w 2377"/>
              <a:gd name="T63" fmla="*/ 615 h 1522"/>
              <a:gd name="T64" fmla="*/ 1772 w 2377"/>
              <a:gd name="T65" fmla="*/ 561 h 1522"/>
              <a:gd name="T66" fmla="*/ 1374 w 2377"/>
              <a:gd name="T67" fmla="*/ 194 h 1522"/>
              <a:gd name="T68" fmla="*/ 1189 w 2377"/>
              <a:gd name="T69" fmla="*/ 242 h 1522"/>
              <a:gd name="T70" fmla="*/ 805 w 2377"/>
              <a:gd name="T71" fmla="*/ 0 h 1522"/>
              <a:gd name="T72" fmla="*/ 384 w 2377"/>
              <a:gd name="T73" fmla="*/ 404 h 1522"/>
              <a:gd name="T74" fmla="*/ 150 w 2377"/>
              <a:gd name="T75" fmla="*/ 580 h 1522"/>
              <a:gd name="T76" fmla="*/ 0 w 2377"/>
              <a:gd name="T77" fmla="*/ 774 h 1522"/>
              <a:gd name="T78" fmla="*/ 199 w 2377"/>
              <a:gd name="T79" fmla="*/ 972 h 1522"/>
              <a:gd name="T80" fmla="*/ 529 w 2377"/>
              <a:gd name="T81" fmla="*/ 972 h 1522"/>
              <a:gd name="T82" fmla="*/ 755 w 2377"/>
              <a:gd name="T83" fmla="*/ 830 h 1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77" h="1522">
                <a:moveTo>
                  <a:pt x="1938" y="1522"/>
                </a:moveTo>
                <a:cubicBezTo>
                  <a:pt x="603" y="1522"/>
                  <a:pt x="603" y="1522"/>
                  <a:pt x="603" y="1522"/>
                </a:cubicBezTo>
                <a:cubicBezTo>
                  <a:pt x="477" y="1522"/>
                  <a:pt x="377" y="1422"/>
                  <a:pt x="377" y="1298"/>
                </a:cubicBezTo>
                <a:cubicBezTo>
                  <a:pt x="377" y="1193"/>
                  <a:pt x="452" y="1102"/>
                  <a:pt x="547" y="1077"/>
                </a:cubicBezTo>
                <a:cubicBezTo>
                  <a:pt x="593" y="967"/>
                  <a:pt x="693" y="888"/>
                  <a:pt x="813" y="878"/>
                </a:cubicBezTo>
                <a:cubicBezTo>
                  <a:pt x="822" y="624"/>
                  <a:pt x="1032" y="418"/>
                  <a:pt x="1292" y="418"/>
                </a:cubicBezTo>
                <a:cubicBezTo>
                  <a:pt x="1477" y="418"/>
                  <a:pt x="1647" y="528"/>
                  <a:pt x="1728" y="693"/>
                </a:cubicBezTo>
                <a:cubicBezTo>
                  <a:pt x="1786" y="657"/>
                  <a:pt x="1861" y="638"/>
                  <a:pt x="1938" y="638"/>
                </a:cubicBezTo>
                <a:cubicBezTo>
                  <a:pt x="2177" y="638"/>
                  <a:pt x="2377" y="838"/>
                  <a:pt x="2377" y="1083"/>
                </a:cubicBezTo>
                <a:cubicBezTo>
                  <a:pt x="2377" y="1323"/>
                  <a:pt x="2177" y="1522"/>
                  <a:pt x="1938" y="1522"/>
                </a:cubicBezTo>
                <a:close/>
                <a:moveTo>
                  <a:pt x="603" y="1227"/>
                </a:moveTo>
                <a:cubicBezTo>
                  <a:pt x="562" y="1227"/>
                  <a:pt x="533" y="1258"/>
                  <a:pt x="533" y="1298"/>
                </a:cubicBezTo>
                <a:cubicBezTo>
                  <a:pt x="533" y="1333"/>
                  <a:pt x="562" y="1368"/>
                  <a:pt x="603" y="1368"/>
                </a:cubicBezTo>
                <a:cubicBezTo>
                  <a:pt x="1938" y="1368"/>
                  <a:pt x="1938" y="1368"/>
                  <a:pt x="1938" y="1368"/>
                </a:cubicBezTo>
                <a:cubicBezTo>
                  <a:pt x="2092" y="1368"/>
                  <a:pt x="2222" y="1237"/>
                  <a:pt x="2222" y="1083"/>
                </a:cubicBezTo>
                <a:cubicBezTo>
                  <a:pt x="2222" y="923"/>
                  <a:pt x="2092" y="798"/>
                  <a:pt x="1938" y="798"/>
                </a:cubicBezTo>
                <a:cubicBezTo>
                  <a:pt x="1861" y="798"/>
                  <a:pt x="1792" y="823"/>
                  <a:pt x="1736" y="873"/>
                </a:cubicBezTo>
                <a:cubicBezTo>
                  <a:pt x="1637" y="973"/>
                  <a:pt x="1637" y="973"/>
                  <a:pt x="1637" y="973"/>
                </a:cubicBezTo>
                <a:cubicBezTo>
                  <a:pt x="1607" y="834"/>
                  <a:pt x="1607" y="834"/>
                  <a:pt x="1607" y="834"/>
                </a:cubicBezTo>
                <a:cubicBezTo>
                  <a:pt x="1576" y="682"/>
                  <a:pt x="1447" y="574"/>
                  <a:pt x="1292" y="574"/>
                </a:cubicBezTo>
                <a:cubicBezTo>
                  <a:pt x="1113" y="574"/>
                  <a:pt x="967" y="718"/>
                  <a:pt x="967" y="898"/>
                </a:cubicBezTo>
                <a:cubicBezTo>
                  <a:pt x="967" y="913"/>
                  <a:pt x="967" y="928"/>
                  <a:pt x="967" y="942"/>
                </a:cubicBezTo>
                <a:cubicBezTo>
                  <a:pt x="982" y="1048"/>
                  <a:pt x="982" y="1048"/>
                  <a:pt x="982" y="1048"/>
                </a:cubicBezTo>
                <a:cubicBezTo>
                  <a:pt x="908" y="1026"/>
                  <a:pt x="857" y="1027"/>
                  <a:pt x="847" y="1027"/>
                </a:cubicBezTo>
                <a:cubicBezTo>
                  <a:pt x="767" y="1027"/>
                  <a:pt x="697" y="1088"/>
                  <a:pt x="682" y="1162"/>
                </a:cubicBezTo>
                <a:cubicBezTo>
                  <a:pt x="672" y="1227"/>
                  <a:pt x="672" y="1227"/>
                  <a:pt x="672" y="1227"/>
                </a:cubicBezTo>
                <a:cubicBezTo>
                  <a:pt x="607" y="1227"/>
                  <a:pt x="607" y="1227"/>
                  <a:pt x="607" y="1227"/>
                </a:cubicBezTo>
                <a:cubicBezTo>
                  <a:pt x="603" y="1227"/>
                  <a:pt x="603" y="1227"/>
                  <a:pt x="603" y="1227"/>
                </a:cubicBezTo>
                <a:close/>
                <a:moveTo>
                  <a:pt x="755" y="830"/>
                </a:moveTo>
                <a:cubicBezTo>
                  <a:pt x="765" y="578"/>
                  <a:pt x="991" y="361"/>
                  <a:pt x="1272" y="350"/>
                </a:cubicBezTo>
                <a:cubicBezTo>
                  <a:pt x="1468" y="343"/>
                  <a:pt x="1667" y="445"/>
                  <a:pt x="1755" y="623"/>
                </a:cubicBezTo>
                <a:cubicBezTo>
                  <a:pt x="1759" y="620"/>
                  <a:pt x="1764" y="617"/>
                  <a:pt x="1768" y="615"/>
                </a:cubicBezTo>
                <a:cubicBezTo>
                  <a:pt x="1771" y="597"/>
                  <a:pt x="1772" y="580"/>
                  <a:pt x="1772" y="561"/>
                </a:cubicBezTo>
                <a:cubicBezTo>
                  <a:pt x="1772" y="346"/>
                  <a:pt x="1584" y="194"/>
                  <a:pt x="1374" y="194"/>
                </a:cubicBezTo>
                <a:cubicBezTo>
                  <a:pt x="1307" y="194"/>
                  <a:pt x="1241" y="211"/>
                  <a:pt x="1189" y="242"/>
                </a:cubicBezTo>
                <a:cubicBezTo>
                  <a:pt x="1118" y="97"/>
                  <a:pt x="968" y="0"/>
                  <a:pt x="805" y="0"/>
                </a:cubicBezTo>
                <a:cubicBezTo>
                  <a:pt x="576" y="0"/>
                  <a:pt x="391" y="181"/>
                  <a:pt x="384" y="404"/>
                </a:cubicBezTo>
                <a:cubicBezTo>
                  <a:pt x="278" y="414"/>
                  <a:pt x="190" y="483"/>
                  <a:pt x="150" y="580"/>
                </a:cubicBezTo>
                <a:cubicBezTo>
                  <a:pt x="66" y="602"/>
                  <a:pt x="0" y="682"/>
                  <a:pt x="0" y="774"/>
                </a:cubicBezTo>
                <a:cubicBezTo>
                  <a:pt x="0" y="884"/>
                  <a:pt x="88" y="972"/>
                  <a:pt x="199" y="972"/>
                </a:cubicBezTo>
                <a:cubicBezTo>
                  <a:pt x="199" y="972"/>
                  <a:pt x="207" y="972"/>
                  <a:pt x="529" y="972"/>
                </a:cubicBezTo>
                <a:cubicBezTo>
                  <a:pt x="574" y="900"/>
                  <a:pt x="661" y="839"/>
                  <a:pt x="755" y="830"/>
                </a:cubicBezTo>
                <a:close/>
              </a:path>
            </a:pathLst>
          </a:custGeom>
          <a:solidFill>
            <a:srgbClr val="442157"/>
          </a:solidFill>
          <a:ln>
            <a:noFill/>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5" name="TextBox 184"/>
          <p:cNvSpPr txBox="1"/>
          <p:nvPr/>
        </p:nvSpPr>
        <p:spPr>
          <a:xfrm>
            <a:off x="3148042" y="5434173"/>
            <a:ext cx="720006" cy="380104"/>
          </a:xfrm>
          <a:prstGeom prst="rect">
            <a:avLst/>
          </a:prstGeom>
          <a:noFill/>
        </p:spPr>
        <p:txBody>
          <a:bodyPr wrap="none" lIns="0" tIns="0" rIns="0" bIns="0"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372" b="0" i="0" u="none" strike="noStrike" kern="1200" cap="none" spc="0" normalizeH="0" baseline="0" noProof="0" dirty="0">
                <a:ln>
                  <a:noFill/>
                </a:ln>
                <a:solidFill>
                  <a:srgbClr val="000000"/>
                </a:solidFill>
                <a:effectLst/>
                <a:uLnTx/>
                <a:uFillTx/>
                <a:latin typeface="Segoe UI"/>
                <a:ea typeface="+mn-ea"/>
                <a:cs typeface="+mn-cs"/>
              </a:rPr>
              <a:t>Field </a:t>
            </a:r>
            <a:br>
              <a:rPr kumimoji="0" lang="en-US" sz="1372" b="0" i="0" u="none" strike="noStrike" kern="1200" cap="none" spc="0" normalizeH="0" baseline="0" noProof="0" dirty="0">
                <a:ln>
                  <a:noFill/>
                </a:ln>
                <a:solidFill>
                  <a:srgbClr val="000000"/>
                </a:solidFill>
                <a:effectLst/>
                <a:uLnTx/>
                <a:uFillTx/>
                <a:latin typeface="Segoe UI"/>
                <a:ea typeface="+mn-ea"/>
                <a:cs typeface="+mn-cs"/>
              </a:rPr>
            </a:br>
            <a:r>
              <a:rPr kumimoji="0" lang="en-US" sz="1372" b="0" i="0" u="none" strike="noStrike" kern="1200" cap="none" spc="0" normalizeH="0" baseline="0" noProof="0" dirty="0">
                <a:ln>
                  <a:noFill/>
                </a:ln>
                <a:solidFill>
                  <a:srgbClr val="000000"/>
                </a:solidFill>
                <a:effectLst/>
                <a:uLnTx/>
                <a:uFillTx/>
                <a:latin typeface="Segoe UI"/>
                <a:ea typeface="+mn-ea"/>
                <a:cs typeface="+mn-cs"/>
              </a:rPr>
              <a:t>gateways</a:t>
            </a:r>
          </a:p>
        </p:txBody>
      </p:sp>
      <p:sp>
        <p:nvSpPr>
          <p:cNvPr id="196" name="Freeform 58"/>
          <p:cNvSpPr>
            <a:spLocks noChangeAspect="1" noEditPoints="1"/>
          </p:cNvSpPr>
          <p:nvPr/>
        </p:nvSpPr>
        <p:spPr bwMode="black">
          <a:xfrm>
            <a:off x="2420700" y="5280693"/>
            <a:ext cx="641093" cy="687135"/>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solidFill>
            <a:srgbClr val="442157"/>
          </a:solidFill>
          <a:ln>
            <a:noFill/>
          </a:ln>
        </p:spPr>
        <p:txBody>
          <a:bodyPr vert="horz" wrap="square" lIns="80687" tIns="40344" rIns="80687" bIns="4034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000000"/>
              </a:solidFill>
              <a:effectLst/>
              <a:uLnTx/>
              <a:uFillTx/>
              <a:latin typeface="Segoe UI"/>
              <a:ea typeface="+mn-ea"/>
              <a:cs typeface="+mn-cs"/>
            </a:endParaRPr>
          </a:p>
        </p:txBody>
      </p:sp>
      <p:grpSp>
        <p:nvGrpSpPr>
          <p:cNvPr id="204" name="Group 203"/>
          <p:cNvGrpSpPr/>
          <p:nvPr/>
        </p:nvGrpSpPr>
        <p:grpSpPr>
          <a:xfrm>
            <a:off x="685566" y="1754914"/>
            <a:ext cx="960199" cy="970385"/>
            <a:chOff x="699313" y="2289942"/>
            <a:chExt cx="979453" cy="989843"/>
          </a:xfrm>
          <a:solidFill>
            <a:srgbClr val="A6A6A6"/>
          </a:solidFill>
        </p:grpSpPr>
        <p:sp>
          <p:nvSpPr>
            <p:cNvPr id="202" name="Freeform 34"/>
            <p:cNvSpPr>
              <a:spLocks noChangeAspect="1" noEditPoints="1"/>
            </p:cNvSpPr>
            <p:nvPr/>
          </p:nvSpPr>
          <p:spPr bwMode="auto">
            <a:xfrm>
              <a:off x="818928" y="2289942"/>
              <a:ext cx="740220" cy="728731"/>
            </a:xfrm>
            <a:custGeom>
              <a:avLst/>
              <a:gdLst>
                <a:gd name="T0" fmla="*/ 190 w 902"/>
                <a:gd name="T1" fmla="*/ 259 h 888"/>
                <a:gd name="T2" fmla="*/ 190 w 902"/>
                <a:gd name="T3" fmla="*/ 476 h 888"/>
                <a:gd name="T4" fmla="*/ 0 w 902"/>
                <a:gd name="T5" fmla="*/ 366 h 888"/>
                <a:gd name="T6" fmla="*/ 0 w 902"/>
                <a:gd name="T7" fmla="*/ 150 h 888"/>
                <a:gd name="T8" fmla="*/ 190 w 902"/>
                <a:gd name="T9" fmla="*/ 259 h 888"/>
                <a:gd name="T10" fmla="*/ 238 w 902"/>
                <a:gd name="T11" fmla="*/ 259 h 888"/>
                <a:gd name="T12" fmla="*/ 238 w 902"/>
                <a:gd name="T13" fmla="*/ 476 h 888"/>
                <a:gd name="T14" fmla="*/ 428 w 902"/>
                <a:gd name="T15" fmla="*/ 366 h 888"/>
                <a:gd name="T16" fmla="*/ 428 w 902"/>
                <a:gd name="T17" fmla="*/ 150 h 888"/>
                <a:gd name="T18" fmla="*/ 238 w 902"/>
                <a:gd name="T19" fmla="*/ 259 h 888"/>
                <a:gd name="T20" fmla="*/ 405 w 902"/>
                <a:gd name="T21" fmla="*/ 107 h 888"/>
                <a:gd name="T22" fmla="*/ 214 w 902"/>
                <a:gd name="T23" fmla="*/ 0 h 888"/>
                <a:gd name="T24" fmla="*/ 24 w 902"/>
                <a:gd name="T25" fmla="*/ 107 h 888"/>
                <a:gd name="T26" fmla="*/ 214 w 902"/>
                <a:gd name="T27" fmla="*/ 216 h 888"/>
                <a:gd name="T28" fmla="*/ 405 w 902"/>
                <a:gd name="T29" fmla="*/ 107 h 888"/>
                <a:gd name="T30" fmla="*/ 476 w 902"/>
                <a:gd name="T31" fmla="*/ 150 h 888"/>
                <a:gd name="T32" fmla="*/ 474 w 902"/>
                <a:gd name="T33" fmla="*/ 366 h 888"/>
                <a:gd name="T34" fmla="*/ 664 w 902"/>
                <a:gd name="T35" fmla="*/ 476 h 888"/>
                <a:gd name="T36" fmla="*/ 667 w 902"/>
                <a:gd name="T37" fmla="*/ 259 h 888"/>
                <a:gd name="T38" fmla="*/ 476 w 902"/>
                <a:gd name="T39" fmla="*/ 150 h 888"/>
                <a:gd name="T40" fmla="*/ 712 w 902"/>
                <a:gd name="T41" fmla="*/ 259 h 888"/>
                <a:gd name="T42" fmla="*/ 712 w 902"/>
                <a:gd name="T43" fmla="*/ 476 h 888"/>
                <a:gd name="T44" fmla="*/ 902 w 902"/>
                <a:gd name="T45" fmla="*/ 366 h 888"/>
                <a:gd name="T46" fmla="*/ 902 w 902"/>
                <a:gd name="T47" fmla="*/ 150 h 888"/>
                <a:gd name="T48" fmla="*/ 712 w 902"/>
                <a:gd name="T49" fmla="*/ 259 h 888"/>
                <a:gd name="T50" fmla="*/ 879 w 902"/>
                <a:gd name="T51" fmla="*/ 107 h 888"/>
                <a:gd name="T52" fmla="*/ 688 w 902"/>
                <a:gd name="T53" fmla="*/ 0 h 888"/>
                <a:gd name="T54" fmla="*/ 500 w 902"/>
                <a:gd name="T55" fmla="*/ 107 h 888"/>
                <a:gd name="T56" fmla="*/ 690 w 902"/>
                <a:gd name="T57" fmla="*/ 216 h 888"/>
                <a:gd name="T58" fmla="*/ 879 w 902"/>
                <a:gd name="T59" fmla="*/ 107 h 888"/>
                <a:gd name="T60" fmla="*/ 238 w 902"/>
                <a:gd name="T61" fmla="*/ 559 h 888"/>
                <a:gd name="T62" fmla="*/ 238 w 902"/>
                <a:gd name="T63" fmla="*/ 778 h 888"/>
                <a:gd name="T64" fmla="*/ 428 w 902"/>
                <a:gd name="T65" fmla="*/ 888 h 888"/>
                <a:gd name="T66" fmla="*/ 428 w 902"/>
                <a:gd name="T67" fmla="*/ 669 h 888"/>
                <a:gd name="T68" fmla="*/ 238 w 902"/>
                <a:gd name="T69" fmla="*/ 559 h 888"/>
                <a:gd name="T70" fmla="*/ 476 w 902"/>
                <a:gd name="T71" fmla="*/ 669 h 888"/>
                <a:gd name="T72" fmla="*/ 476 w 902"/>
                <a:gd name="T73" fmla="*/ 888 h 888"/>
                <a:gd name="T74" fmla="*/ 664 w 902"/>
                <a:gd name="T75" fmla="*/ 778 h 888"/>
                <a:gd name="T76" fmla="*/ 667 w 902"/>
                <a:gd name="T77" fmla="*/ 559 h 888"/>
                <a:gd name="T78" fmla="*/ 476 w 902"/>
                <a:gd name="T79" fmla="*/ 669 h 888"/>
                <a:gd name="T80" fmla="*/ 643 w 902"/>
                <a:gd name="T81" fmla="*/ 519 h 888"/>
                <a:gd name="T82" fmla="*/ 452 w 902"/>
                <a:gd name="T83" fmla="*/ 409 h 888"/>
                <a:gd name="T84" fmla="*/ 262 w 902"/>
                <a:gd name="T85" fmla="*/ 519 h 888"/>
                <a:gd name="T86" fmla="*/ 452 w 902"/>
                <a:gd name="T87" fmla="*/ 628 h 888"/>
                <a:gd name="T88" fmla="*/ 643 w 902"/>
                <a:gd name="T89" fmla="*/ 519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02" h="888">
                  <a:moveTo>
                    <a:pt x="190" y="259"/>
                  </a:moveTo>
                  <a:lnTo>
                    <a:pt x="190" y="476"/>
                  </a:lnTo>
                  <a:lnTo>
                    <a:pt x="0" y="366"/>
                  </a:lnTo>
                  <a:lnTo>
                    <a:pt x="0" y="150"/>
                  </a:lnTo>
                  <a:lnTo>
                    <a:pt x="190" y="259"/>
                  </a:lnTo>
                  <a:close/>
                  <a:moveTo>
                    <a:pt x="238" y="259"/>
                  </a:moveTo>
                  <a:lnTo>
                    <a:pt x="238" y="476"/>
                  </a:lnTo>
                  <a:lnTo>
                    <a:pt x="428" y="366"/>
                  </a:lnTo>
                  <a:lnTo>
                    <a:pt x="428" y="150"/>
                  </a:lnTo>
                  <a:lnTo>
                    <a:pt x="238" y="259"/>
                  </a:lnTo>
                  <a:close/>
                  <a:moveTo>
                    <a:pt x="405" y="107"/>
                  </a:moveTo>
                  <a:lnTo>
                    <a:pt x="214" y="0"/>
                  </a:lnTo>
                  <a:lnTo>
                    <a:pt x="24" y="107"/>
                  </a:lnTo>
                  <a:lnTo>
                    <a:pt x="214" y="216"/>
                  </a:lnTo>
                  <a:lnTo>
                    <a:pt x="405" y="107"/>
                  </a:lnTo>
                  <a:close/>
                  <a:moveTo>
                    <a:pt x="476" y="150"/>
                  </a:moveTo>
                  <a:lnTo>
                    <a:pt x="474" y="366"/>
                  </a:lnTo>
                  <a:lnTo>
                    <a:pt x="664" y="476"/>
                  </a:lnTo>
                  <a:lnTo>
                    <a:pt x="667" y="259"/>
                  </a:lnTo>
                  <a:lnTo>
                    <a:pt x="476" y="150"/>
                  </a:lnTo>
                  <a:close/>
                  <a:moveTo>
                    <a:pt x="712" y="259"/>
                  </a:moveTo>
                  <a:lnTo>
                    <a:pt x="712" y="476"/>
                  </a:lnTo>
                  <a:lnTo>
                    <a:pt x="902" y="366"/>
                  </a:lnTo>
                  <a:lnTo>
                    <a:pt x="902" y="150"/>
                  </a:lnTo>
                  <a:lnTo>
                    <a:pt x="712" y="259"/>
                  </a:lnTo>
                  <a:close/>
                  <a:moveTo>
                    <a:pt x="879" y="107"/>
                  </a:moveTo>
                  <a:lnTo>
                    <a:pt x="688" y="0"/>
                  </a:lnTo>
                  <a:lnTo>
                    <a:pt x="500" y="107"/>
                  </a:lnTo>
                  <a:lnTo>
                    <a:pt x="690" y="216"/>
                  </a:lnTo>
                  <a:lnTo>
                    <a:pt x="879" y="107"/>
                  </a:lnTo>
                  <a:close/>
                  <a:moveTo>
                    <a:pt x="238" y="559"/>
                  </a:moveTo>
                  <a:lnTo>
                    <a:pt x="238" y="778"/>
                  </a:lnTo>
                  <a:lnTo>
                    <a:pt x="428" y="888"/>
                  </a:lnTo>
                  <a:lnTo>
                    <a:pt x="428" y="669"/>
                  </a:lnTo>
                  <a:lnTo>
                    <a:pt x="238" y="559"/>
                  </a:lnTo>
                  <a:close/>
                  <a:moveTo>
                    <a:pt x="476" y="669"/>
                  </a:moveTo>
                  <a:lnTo>
                    <a:pt x="476" y="888"/>
                  </a:lnTo>
                  <a:lnTo>
                    <a:pt x="664" y="778"/>
                  </a:lnTo>
                  <a:lnTo>
                    <a:pt x="667" y="559"/>
                  </a:lnTo>
                  <a:lnTo>
                    <a:pt x="476" y="669"/>
                  </a:lnTo>
                  <a:close/>
                  <a:moveTo>
                    <a:pt x="643" y="519"/>
                  </a:moveTo>
                  <a:lnTo>
                    <a:pt x="452" y="409"/>
                  </a:lnTo>
                  <a:lnTo>
                    <a:pt x="262" y="519"/>
                  </a:lnTo>
                  <a:lnTo>
                    <a:pt x="452" y="628"/>
                  </a:lnTo>
                  <a:lnTo>
                    <a:pt x="643" y="519"/>
                  </a:lnTo>
                  <a:close/>
                </a:path>
              </a:pathLst>
            </a:custGeom>
            <a:grpFill/>
            <a:ln>
              <a:noFill/>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03" name="TextBox 202"/>
            <p:cNvSpPr txBox="1"/>
            <p:nvPr/>
          </p:nvSpPr>
          <p:spPr>
            <a:xfrm>
              <a:off x="699313" y="3085922"/>
              <a:ext cx="979453" cy="193863"/>
            </a:xfrm>
            <a:prstGeom prst="rect">
              <a:avLst/>
            </a:prstGeom>
            <a:grpFill/>
          </p:spPr>
          <p:txBody>
            <a:bodyPr wrap="none" lIns="0" tIns="0" rIns="0" bIns="0"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372" b="0" i="0" u="none" strike="noStrike" kern="1200" cap="none" spc="0" normalizeH="0" baseline="0" noProof="0" dirty="0">
                  <a:ln>
                    <a:noFill/>
                  </a:ln>
                  <a:solidFill>
                    <a:srgbClr val="000000"/>
                  </a:solidFill>
                  <a:effectLst/>
                  <a:uLnTx/>
                  <a:uFillTx/>
                  <a:latin typeface="Segoe UI"/>
                  <a:ea typeface="+mn-ea"/>
                  <a:cs typeface="+mn-cs"/>
                </a:rPr>
                <a:t>Applications</a:t>
              </a:r>
            </a:p>
          </p:txBody>
        </p:sp>
      </p:grpSp>
      <p:sp>
        <p:nvSpPr>
          <p:cNvPr id="209" name="Freeform 8"/>
          <p:cNvSpPr>
            <a:spLocks noChangeAspect="1" noEditPoints="1"/>
          </p:cNvSpPr>
          <p:nvPr/>
        </p:nvSpPr>
        <p:spPr bwMode="black">
          <a:xfrm>
            <a:off x="10698029" y="2752985"/>
            <a:ext cx="689802" cy="689623"/>
          </a:xfrm>
          <a:custGeom>
            <a:avLst/>
            <a:gdLst>
              <a:gd name="T0" fmla="*/ 226 w 300"/>
              <a:gd name="T1" fmla="*/ 193 h 300"/>
              <a:gd name="T2" fmla="*/ 233 w 300"/>
              <a:gd name="T3" fmla="*/ 157 h 300"/>
              <a:gd name="T4" fmla="*/ 233 w 300"/>
              <a:gd name="T5" fmla="*/ 128 h 300"/>
              <a:gd name="T6" fmla="*/ 142 w 300"/>
              <a:gd name="T7" fmla="*/ 51 h 300"/>
              <a:gd name="T8" fmla="*/ 52 w 300"/>
              <a:gd name="T9" fmla="*/ 128 h 300"/>
              <a:gd name="T10" fmla="*/ 52 w 300"/>
              <a:gd name="T11" fmla="*/ 157 h 300"/>
              <a:gd name="T12" fmla="*/ 142 w 300"/>
              <a:gd name="T13" fmla="*/ 234 h 300"/>
              <a:gd name="T14" fmla="*/ 183 w 300"/>
              <a:gd name="T15" fmla="*/ 224 h 300"/>
              <a:gd name="T16" fmla="*/ 193 w 300"/>
              <a:gd name="T17" fmla="*/ 226 h 300"/>
              <a:gd name="T18" fmla="*/ 270 w 300"/>
              <a:gd name="T19" fmla="*/ 300 h 300"/>
              <a:gd name="T20" fmla="*/ 298 w 300"/>
              <a:gd name="T21" fmla="*/ 275 h 300"/>
              <a:gd name="T22" fmla="*/ 206 w 300"/>
              <a:gd name="T23" fmla="*/ 157 h 300"/>
              <a:gd name="T24" fmla="*/ 142 w 300"/>
              <a:gd name="T25" fmla="*/ 208 h 300"/>
              <a:gd name="T26" fmla="*/ 78 w 300"/>
              <a:gd name="T27" fmla="*/ 157 h 300"/>
              <a:gd name="T28" fmla="*/ 78 w 300"/>
              <a:gd name="T29" fmla="*/ 128 h 300"/>
              <a:gd name="T30" fmla="*/ 142 w 300"/>
              <a:gd name="T31" fmla="*/ 77 h 300"/>
              <a:gd name="T32" fmla="*/ 206 w 300"/>
              <a:gd name="T33" fmla="*/ 128 h 300"/>
              <a:gd name="T34" fmla="*/ 206 w 300"/>
              <a:gd name="T35" fmla="*/ 157 h 300"/>
              <a:gd name="T36" fmla="*/ 197 w 300"/>
              <a:gd name="T37" fmla="*/ 142 h 300"/>
              <a:gd name="T38" fmla="*/ 156 w 300"/>
              <a:gd name="T39" fmla="*/ 157 h 300"/>
              <a:gd name="T40" fmla="*/ 142 w 300"/>
              <a:gd name="T41" fmla="*/ 197 h 300"/>
              <a:gd name="T42" fmla="*/ 128 w 300"/>
              <a:gd name="T43" fmla="*/ 157 h 300"/>
              <a:gd name="T44" fmla="*/ 87 w 300"/>
              <a:gd name="T45" fmla="*/ 142 h 300"/>
              <a:gd name="T46" fmla="*/ 128 w 300"/>
              <a:gd name="T47" fmla="*/ 128 h 300"/>
              <a:gd name="T48" fmla="*/ 142 w 300"/>
              <a:gd name="T49" fmla="*/ 88 h 300"/>
              <a:gd name="T50" fmla="*/ 156 w 300"/>
              <a:gd name="T51" fmla="*/ 128 h 300"/>
              <a:gd name="T52" fmla="*/ 142 w 300"/>
              <a:gd name="T53" fmla="*/ 40 h 300"/>
              <a:gd name="T54" fmla="*/ 128 w 300"/>
              <a:gd name="T55" fmla="*/ 0 h 300"/>
              <a:gd name="T56" fmla="*/ 156 w 300"/>
              <a:gd name="T57" fmla="*/ 41 h 300"/>
              <a:gd name="T58" fmla="*/ 40 w 300"/>
              <a:gd name="T59" fmla="*/ 142 h 300"/>
              <a:gd name="T60" fmla="*/ 0 w 300"/>
              <a:gd name="T61" fmla="*/ 157 h 300"/>
              <a:gd name="T62" fmla="*/ 41 w 300"/>
              <a:gd name="T63" fmla="*/ 128 h 300"/>
              <a:gd name="T64" fmla="*/ 142 w 300"/>
              <a:gd name="T65" fmla="*/ 245 h 300"/>
              <a:gd name="T66" fmla="*/ 156 w 300"/>
              <a:gd name="T67" fmla="*/ 285 h 300"/>
              <a:gd name="T68" fmla="*/ 128 w 300"/>
              <a:gd name="T69" fmla="*/ 244 h 300"/>
              <a:gd name="T70" fmla="*/ 245 w 300"/>
              <a:gd name="T71" fmla="*/ 142 h 300"/>
              <a:gd name="T72" fmla="*/ 285 w 300"/>
              <a:gd name="T73" fmla="*/ 128 h 300"/>
              <a:gd name="T74" fmla="*/ 243 w 300"/>
              <a:gd name="T75" fmla="*/ 15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00" h="300">
                <a:moveTo>
                  <a:pt x="298" y="266"/>
                </a:moveTo>
                <a:cubicBezTo>
                  <a:pt x="226" y="193"/>
                  <a:pt x="226" y="193"/>
                  <a:pt x="226" y="193"/>
                </a:cubicBezTo>
                <a:cubicBezTo>
                  <a:pt x="223" y="191"/>
                  <a:pt x="222" y="186"/>
                  <a:pt x="224" y="183"/>
                </a:cubicBezTo>
                <a:cubicBezTo>
                  <a:pt x="228" y="175"/>
                  <a:pt x="231" y="166"/>
                  <a:pt x="233" y="157"/>
                </a:cubicBezTo>
                <a:cubicBezTo>
                  <a:pt x="233" y="152"/>
                  <a:pt x="234" y="147"/>
                  <a:pt x="234" y="142"/>
                </a:cubicBezTo>
                <a:cubicBezTo>
                  <a:pt x="234" y="138"/>
                  <a:pt x="233" y="133"/>
                  <a:pt x="233" y="128"/>
                </a:cubicBezTo>
                <a:cubicBezTo>
                  <a:pt x="227" y="89"/>
                  <a:pt x="196" y="58"/>
                  <a:pt x="156" y="52"/>
                </a:cubicBezTo>
                <a:cubicBezTo>
                  <a:pt x="152" y="51"/>
                  <a:pt x="147" y="51"/>
                  <a:pt x="142" y="51"/>
                </a:cubicBezTo>
                <a:cubicBezTo>
                  <a:pt x="137" y="51"/>
                  <a:pt x="133" y="51"/>
                  <a:pt x="128" y="52"/>
                </a:cubicBezTo>
                <a:cubicBezTo>
                  <a:pt x="89" y="58"/>
                  <a:pt x="58" y="89"/>
                  <a:pt x="52" y="128"/>
                </a:cubicBezTo>
                <a:cubicBezTo>
                  <a:pt x="51" y="133"/>
                  <a:pt x="51" y="138"/>
                  <a:pt x="51" y="142"/>
                </a:cubicBezTo>
                <a:cubicBezTo>
                  <a:pt x="51" y="147"/>
                  <a:pt x="51" y="152"/>
                  <a:pt x="52" y="157"/>
                </a:cubicBezTo>
                <a:cubicBezTo>
                  <a:pt x="58" y="196"/>
                  <a:pt x="89" y="227"/>
                  <a:pt x="128" y="233"/>
                </a:cubicBezTo>
                <a:cubicBezTo>
                  <a:pt x="133" y="234"/>
                  <a:pt x="137" y="234"/>
                  <a:pt x="142" y="234"/>
                </a:cubicBezTo>
                <a:cubicBezTo>
                  <a:pt x="147" y="234"/>
                  <a:pt x="152" y="234"/>
                  <a:pt x="156" y="233"/>
                </a:cubicBezTo>
                <a:cubicBezTo>
                  <a:pt x="166" y="231"/>
                  <a:pt x="175" y="228"/>
                  <a:pt x="183" y="224"/>
                </a:cubicBezTo>
                <a:cubicBezTo>
                  <a:pt x="184" y="224"/>
                  <a:pt x="185" y="223"/>
                  <a:pt x="187" y="223"/>
                </a:cubicBezTo>
                <a:cubicBezTo>
                  <a:pt x="189" y="223"/>
                  <a:pt x="192" y="224"/>
                  <a:pt x="193" y="226"/>
                </a:cubicBezTo>
                <a:cubicBezTo>
                  <a:pt x="265" y="298"/>
                  <a:pt x="265" y="298"/>
                  <a:pt x="265" y="298"/>
                </a:cubicBezTo>
                <a:cubicBezTo>
                  <a:pt x="267" y="299"/>
                  <a:pt x="268" y="300"/>
                  <a:pt x="270" y="300"/>
                </a:cubicBezTo>
                <a:cubicBezTo>
                  <a:pt x="272" y="300"/>
                  <a:pt x="273" y="299"/>
                  <a:pt x="275" y="298"/>
                </a:cubicBezTo>
                <a:cubicBezTo>
                  <a:pt x="298" y="275"/>
                  <a:pt x="298" y="275"/>
                  <a:pt x="298" y="275"/>
                </a:cubicBezTo>
                <a:cubicBezTo>
                  <a:pt x="300" y="272"/>
                  <a:pt x="300" y="268"/>
                  <a:pt x="298" y="266"/>
                </a:cubicBezTo>
                <a:close/>
                <a:moveTo>
                  <a:pt x="206" y="157"/>
                </a:moveTo>
                <a:cubicBezTo>
                  <a:pt x="201" y="181"/>
                  <a:pt x="181" y="201"/>
                  <a:pt x="156" y="206"/>
                </a:cubicBezTo>
                <a:cubicBezTo>
                  <a:pt x="152" y="207"/>
                  <a:pt x="147" y="208"/>
                  <a:pt x="142" y="208"/>
                </a:cubicBezTo>
                <a:cubicBezTo>
                  <a:pt x="137" y="208"/>
                  <a:pt x="133" y="207"/>
                  <a:pt x="128" y="206"/>
                </a:cubicBezTo>
                <a:cubicBezTo>
                  <a:pt x="103" y="201"/>
                  <a:pt x="84" y="181"/>
                  <a:pt x="78" y="157"/>
                </a:cubicBezTo>
                <a:cubicBezTo>
                  <a:pt x="77" y="152"/>
                  <a:pt x="77" y="147"/>
                  <a:pt x="77" y="142"/>
                </a:cubicBezTo>
                <a:cubicBezTo>
                  <a:pt x="77" y="138"/>
                  <a:pt x="77" y="133"/>
                  <a:pt x="78" y="128"/>
                </a:cubicBezTo>
                <a:cubicBezTo>
                  <a:pt x="84" y="103"/>
                  <a:pt x="103" y="84"/>
                  <a:pt x="128" y="79"/>
                </a:cubicBezTo>
                <a:cubicBezTo>
                  <a:pt x="133" y="78"/>
                  <a:pt x="137" y="77"/>
                  <a:pt x="142" y="77"/>
                </a:cubicBezTo>
                <a:cubicBezTo>
                  <a:pt x="147" y="77"/>
                  <a:pt x="152" y="78"/>
                  <a:pt x="156" y="79"/>
                </a:cubicBezTo>
                <a:cubicBezTo>
                  <a:pt x="181" y="84"/>
                  <a:pt x="201" y="103"/>
                  <a:pt x="206" y="128"/>
                </a:cubicBezTo>
                <a:cubicBezTo>
                  <a:pt x="207" y="133"/>
                  <a:pt x="208" y="138"/>
                  <a:pt x="208" y="142"/>
                </a:cubicBezTo>
                <a:cubicBezTo>
                  <a:pt x="208" y="147"/>
                  <a:pt x="207" y="152"/>
                  <a:pt x="206" y="157"/>
                </a:cubicBezTo>
                <a:close/>
                <a:moveTo>
                  <a:pt x="195" y="128"/>
                </a:moveTo>
                <a:cubicBezTo>
                  <a:pt x="196" y="133"/>
                  <a:pt x="197" y="138"/>
                  <a:pt x="197" y="142"/>
                </a:cubicBezTo>
                <a:cubicBezTo>
                  <a:pt x="197" y="147"/>
                  <a:pt x="196" y="152"/>
                  <a:pt x="195" y="157"/>
                </a:cubicBezTo>
                <a:cubicBezTo>
                  <a:pt x="156" y="157"/>
                  <a:pt x="156" y="157"/>
                  <a:pt x="156" y="157"/>
                </a:cubicBezTo>
                <a:cubicBezTo>
                  <a:pt x="156" y="195"/>
                  <a:pt x="156" y="195"/>
                  <a:pt x="156" y="195"/>
                </a:cubicBezTo>
                <a:cubicBezTo>
                  <a:pt x="152" y="197"/>
                  <a:pt x="147" y="197"/>
                  <a:pt x="142" y="197"/>
                </a:cubicBezTo>
                <a:cubicBezTo>
                  <a:pt x="137" y="197"/>
                  <a:pt x="133" y="197"/>
                  <a:pt x="128" y="195"/>
                </a:cubicBezTo>
                <a:cubicBezTo>
                  <a:pt x="128" y="157"/>
                  <a:pt x="128" y="157"/>
                  <a:pt x="128" y="157"/>
                </a:cubicBezTo>
                <a:cubicBezTo>
                  <a:pt x="89" y="157"/>
                  <a:pt x="89" y="157"/>
                  <a:pt x="89" y="157"/>
                </a:cubicBezTo>
                <a:cubicBezTo>
                  <a:pt x="88" y="152"/>
                  <a:pt x="87" y="147"/>
                  <a:pt x="87" y="142"/>
                </a:cubicBezTo>
                <a:cubicBezTo>
                  <a:pt x="87" y="138"/>
                  <a:pt x="88" y="133"/>
                  <a:pt x="89" y="128"/>
                </a:cubicBezTo>
                <a:cubicBezTo>
                  <a:pt x="128" y="128"/>
                  <a:pt x="128" y="128"/>
                  <a:pt x="128" y="128"/>
                </a:cubicBezTo>
                <a:cubicBezTo>
                  <a:pt x="128" y="90"/>
                  <a:pt x="128" y="90"/>
                  <a:pt x="128" y="90"/>
                </a:cubicBezTo>
                <a:cubicBezTo>
                  <a:pt x="133" y="88"/>
                  <a:pt x="137" y="88"/>
                  <a:pt x="142" y="88"/>
                </a:cubicBezTo>
                <a:cubicBezTo>
                  <a:pt x="147" y="88"/>
                  <a:pt x="152" y="88"/>
                  <a:pt x="156" y="90"/>
                </a:cubicBezTo>
                <a:cubicBezTo>
                  <a:pt x="156" y="128"/>
                  <a:pt x="156" y="128"/>
                  <a:pt x="156" y="128"/>
                </a:cubicBezTo>
                <a:lnTo>
                  <a:pt x="195" y="128"/>
                </a:lnTo>
                <a:close/>
                <a:moveTo>
                  <a:pt x="142" y="40"/>
                </a:moveTo>
                <a:cubicBezTo>
                  <a:pt x="137" y="40"/>
                  <a:pt x="133" y="41"/>
                  <a:pt x="128" y="41"/>
                </a:cubicBezTo>
                <a:cubicBezTo>
                  <a:pt x="128" y="0"/>
                  <a:pt x="128" y="0"/>
                  <a:pt x="128" y="0"/>
                </a:cubicBezTo>
                <a:cubicBezTo>
                  <a:pt x="156" y="0"/>
                  <a:pt x="156" y="0"/>
                  <a:pt x="156" y="0"/>
                </a:cubicBezTo>
                <a:cubicBezTo>
                  <a:pt x="156" y="41"/>
                  <a:pt x="156" y="41"/>
                  <a:pt x="156" y="41"/>
                </a:cubicBezTo>
                <a:cubicBezTo>
                  <a:pt x="152" y="41"/>
                  <a:pt x="147" y="40"/>
                  <a:pt x="142" y="40"/>
                </a:cubicBezTo>
                <a:close/>
                <a:moveTo>
                  <a:pt x="40" y="142"/>
                </a:moveTo>
                <a:cubicBezTo>
                  <a:pt x="40" y="147"/>
                  <a:pt x="40" y="152"/>
                  <a:pt x="41" y="157"/>
                </a:cubicBezTo>
                <a:cubicBezTo>
                  <a:pt x="0" y="157"/>
                  <a:pt x="0" y="157"/>
                  <a:pt x="0" y="157"/>
                </a:cubicBezTo>
                <a:cubicBezTo>
                  <a:pt x="0" y="128"/>
                  <a:pt x="0" y="128"/>
                  <a:pt x="0" y="128"/>
                </a:cubicBezTo>
                <a:cubicBezTo>
                  <a:pt x="41" y="128"/>
                  <a:pt x="41" y="128"/>
                  <a:pt x="41" y="128"/>
                </a:cubicBezTo>
                <a:cubicBezTo>
                  <a:pt x="40" y="133"/>
                  <a:pt x="40" y="138"/>
                  <a:pt x="40" y="142"/>
                </a:cubicBezTo>
                <a:close/>
                <a:moveTo>
                  <a:pt x="142" y="245"/>
                </a:moveTo>
                <a:cubicBezTo>
                  <a:pt x="147" y="245"/>
                  <a:pt x="152" y="244"/>
                  <a:pt x="156" y="244"/>
                </a:cubicBezTo>
                <a:cubicBezTo>
                  <a:pt x="156" y="285"/>
                  <a:pt x="156" y="285"/>
                  <a:pt x="156" y="285"/>
                </a:cubicBezTo>
                <a:cubicBezTo>
                  <a:pt x="128" y="285"/>
                  <a:pt x="128" y="285"/>
                  <a:pt x="128" y="285"/>
                </a:cubicBezTo>
                <a:cubicBezTo>
                  <a:pt x="128" y="244"/>
                  <a:pt x="128" y="244"/>
                  <a:pt x="128" y="244"/>
                </a:cubicBezTo>
                <a:cubicBezTo>
                  <a:pt x="133" y="244"/>
                  <a:pt x="137" y="245"/>
                  <a:pt x="142" y="245"/>
                </a:cubicBezTo>
                <a:close/>
                <a:moveTo>
                  <a:pt x="245" y="142"/>
                </a:moveTo>
                <a:cubicBezTo>
                  <a:pt x="245" y="138"/>
                  <a:pt x="244" y="133"/>
                  <a:pt x="243" y="128"/>
                </a:cubicBezTo>
                <a:cubicBezTo>
                  <a:pt x="285" y="128"/>
                  <a:pt x="285" y="128"/>
                  <a:pt x="285" y="128"/>
                </a:cubicBezTo>
                <a:cubicBezTo>
                  <a:pt x="285" y="157"/>
                  <a:pt x="285" y="157"/>
                  <a:pt x="285" y="157"/>
                </a:cubicBezTo>
                <a:cubicBezTo>
                  <a:pt x="243" y="157"/>
                  <a:pt x="243" y="157"/>
                  <a:pt x="243" y="157"/>
                </a:cubicBezTo>
                <a:cubicBezTo>
                  <a:pt x="244" y="152"/>
                  <a:pt x="245" y="147"/>
                  <a:pt x="245" y="142"/>
                </a:cubicBezTo>
                <a:close/>
              </a:path>
            </a:pathLst>
          </a:custGeom>
          <a:solidFill>
            <a:srgbClr val="442157"/>
          </a:solidFill>
          <a:ln>
            <a:noFill/>
          </a:ln>
        </p:spPr>
        <p:txBody>
          <a:bodyPr vert="horz" wrap="square" lIns="80687" tIns="40344" rIns="80687" bIns="4034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dirty="0">
              <a:ln>
                <a:noFill/>
              </a:ln>
              <a:solidFill>
                <a:srgbClr val="000000"/>
              </a:solidFill>
              <a:effectLst/>
              <a:uLnTx/>
              <a:uFillTx/>
              <a:latin typeface="Segoe UI"/>
              <a:ea typeface="+mn-ea"/>
              <a:cs typeface="+mn-cs"/>
            </a:endParaRPr>
          </a:p>
        </p:txBody>
      </p:sp>
      <p:sp>
        <p:nvSpPr>
          <p:cNvPr id="210" name="TextBox 209"/>
          <p:cNvSpPr txBox="1"/>
          <p:nvPr/>
        </p:nvSpPr>
        <p:spPr>
          <a:xfrm>
            <a:off x="10365618" y="3476201"/>
            <a:ext cx="1351267" cy="190052"/>
          </a:xfrm>
          <a:prstGeom prst="rect">
            <a:avLst/>
          </a:prstGeom>
          <a:noFill/>
        </p:spPr>
        <p:txBody>
          <a:bodyPr wrap="none" lIns="0" tIns="0" rIns="0" bIns="0" rtlCol="0">
            <a:spAutoFit/>
          </a:bodyPr>
          <a:lstStyle>
            <a:defPPr>
              <a:defRPr lang="en-US"/>
            </a:defPPr>
            <a:lvl1pPr>
              <a:lnSpc>
                <a:spcPct val="90000"/>
              </a:lnSpc>
              <a:spcAft>
                <a:spcPts val="600"/>
              </a:spcAft>
              <a:defRPr sz="1400">
                <a:gradFill>
                  <a:gsLst>
                    <a:gs pos="2917">
                      <a:schemeClr val="tx2"/>
                    </a:gs>
                    <a:gs pos="30000">
                      <a:schemeClr val="tx2"/>
                    </a:gs>
                  </a:gsLst>
                  <a:lin ang="5400000" scaled="0"/>
                </a:gradFill>
                <a:latin typeface="+mn-lt"/>
              </a:defRPr>
            </a:lvl1p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372" b="0" i="0" u="none" strike="noStrike" kern="1200" cap="none" spc="0" normalizeH="0" baseline="0" noProof="0" dirty="0">
                <a:ln>
                  <a:noFill/>
                </a:ln>
                <a:solidFill>
                  <a:srgbClr val="000000"/>
                </a:solidFill>
                <a:effectLst/>
                <a:uLnTx/>
                <a:uFillTx/>
                <a:latin typeface="Segoe UI"/>
                <a:ea typeface="+mn-ea"/>
                <a:cs typeface="+mn-cs"/>
              </a:rPr>
              <a:t>Search and query</a:t>
            </a:r>
          </a:p>
        </p:txBody>
      </p:sp>
      <p:sp>
        <p:nvSpPr>
          <p:cNvPr id="211" name="Freeform 32"/>
          <p:cNvSpPr>
            <a:spLocks noEditPoints="1"/>
          </p:cNvSpPr>
          <p:nvPr/>
        </p:nvSpPr>
        <p:spPr bwMode="auto">
          <a:xfrm>
            <a:off x="10698030" y="3853590"/>
            <a:ext cx="717394" cy="682837"/>
          </a:xfrm>
          <a:custGeom>
            <a:avLst/>
            <a:gdLst>
              <a:gd name="T0" fmla="*/ 1210 w 2135"/>
              <a:gd name="T1" fmla="*/ 204 h 2030"/>
              <a:gd name="T2" fmla="*/ 2029 w 2135"/>
              <a:gd name="T3" fmla="*/ 204 h 2030"/>
              <a:gd name="T4" fmla="*/ 2135 w 2135"/>
              <a:gd name="T5" fmla="*/ 302 h 2030"/>
              <a:gd name="T6" fmla="*/ 2135 w 2135"/>
              <a:gd name="T7" fmla="*/ 1724 h 2030"/>
              <a:gd name="T8" fmla="*/ 2033 w 2135"/>
              <a:gd name="T9" fmla="*/ 1826 h 2030"/>
              <a:gd name="T10" fmla="*/ 1218 w 2135"/>
              <a:gd name="T11" fmla="*/ 1825 h 2030"/>
              <a:gd name="T12" fmla="*/ 1211 w 2135"/>
              <a:gd name="T13" fmla="*/ 2030 h 2030"/>
              <a:gd name="T14" fmla="*/ 967 w 2135"/>
              <a:gd name="T15" fmla="*/ 1984 h 2030"/>
              <a:gd name="T16" fmla="*/ 508 w 2135"/>
              <a:gd name="T17" fmla="*/ 1897 h 2030"/>
              <a:gd name="T18" fmla="*/ 6 w 2135"/>
              <a:gd name="T19" fmla="*/ 1803 h 2030"/>
              <a:gd name="T20" fmla="*/ 1 w 2135"/>
              <a:gd name="T21" fmla="*/ 1717 h 2030"/>
              <a:gd name="T22" fmla="*/ 9 w 2135"/>
              <a:gd name="T23" fmla="*/ 226 h 2030"/>
              <a:gd name="T24" fmla="*/ 630 w 2135"/>
              <a:gd name="T25" fmla="*/ 109 h 2030"/>
              <a:gd name="T26" fmla="*/ 1204 w 2135"/>
              <a:gd name="T27" fmla="*/ 1 h 2030"/>
              <a:gd name="T28" fmla="*/ 1211 w 2135"/>
              <a:gd name="T29" fmla="*/ 1181 h 2030"/>
              <a:gd name="T30" fmla="*/ 1505 w 2135"/>
              <a:gd name="T31" fmla="*/ 1364 h 2030"/>
              <a:gd name="T32" fmla="*/ 1211 w 2135"/>
              <a:gd name="T33" fmla="*/ 1429 h 2030"/>
              <a:gd name="T34" fmla="*/ 1503 w 2135"/>
              <a:gd name="T35" fmla="*/ 1613 h 2030"/>
              <a:gd name="T36" fmla="*/ 1211 w 2135"/>
              <a:gd name="T37" fmla="*/ 1743 h 2030"/>
              <a:gd name="T38" fmla="*/ 2050 w 2135"/>
              <a:gd name="T39" fmla="*/ 286 h 2030"/>
              <a:gd name="T40" fmla="*/ 1211 w 2135"/>
              <a:gd name="T41" fmla="*/ 417 h 2030"/>
              <a:gd name="T42" fmla="*/ 1503 w 2135"/>
              <a:gd name="T43" fmla="*/ 601 h 2030"/>
              <a:gd name="T44" fmla="*/ 1211 w 2135"/>
              <a:gd name="T45" fmla="*/ 610 h 2030"/>
              <a:gd name="T46" fmla="*/ 1219 w 2135"/>
              <a:gd name="T47" fmla="*/ 670 h 2030"/>
              <a:gd name="T48" fmla="*/ 1504 w 2135"/>
              <a:gd name="T49" fmla="*/ 670 h 2030"/>
              <a:gd name="T50" fmla="*/ 1211 w 2135"/>
              <a:gd name="T51" fmla="*/ 854 h 2030"/>
              <a:gd name="T52" fmla="*/ 1504 w 2135"/>
              <a:gd name="T53" fmla="*/ 927 h 2030"/>
              <a:gd name="T54" fmla="*/ 1211 w 2135"/>
              <a:gd name="T55" fmla="*/ 1111 h 2030"/>
              <a:gd name="T56" fmla="*/ 840 w 2135"/>
              <a:gd name="T57" fmla="*/ 1361 h 2030"/>
              <a:gd name="T58" fmla="*/ 650 w 2135"/>
              <a:gd name="T59" fmla="*/ 1004 h 2030"/>
              <a:gd name="T60" fmla="*/ 831 w 2135"/>
              <a:gd name="T61" fmla="*/ 648 h 2030"/>
              <a:gd name="T62" fmla="*/ 822 w 2135"/>
              <a:gd name="T63" fmla="*/ 641 h 2030"/>
              <a:gd name="T64" fmla="*/ 681 w 2135"/>
              <a:gd name="T65" fmla="*/ 651 h 2030"/>
              <a:gd name="T66" fmla="*/ 610 w 2135"/>
              <a:gd name="T67" fmla="*/ 798 h 2030"/>
              <a:gd name="T68" fmla="*/ 562 w 2135"/>
              <a:gd name="T69" fmla="*/ 920 h 2030"/>
              <a:gd name="T70" fmla="*/ 465 w 2135"/>
              <a:gd name="T71" fmla="*/ 671 h 2030"/>
              <a:gd name="T72" fmla="*/ 345 w 2135"/>
              <a:gd name="T73" fmla="*/ 674 h 2030"/>
              <a:gd name="T74" fmla="*/ 318 w 2135"/>
              <a:gd name="T75" fmla="*/ 685 h 2030"/>
              <a:gd name="T76" fmla="*/ 470 w 2135"/>
              <a:gd name="T77" fmla="*/ 996 h 2030"/>
              <a:gd name="T78" fmla="*/ 307 w 2135"/>
              <a:gd name="T79" fmla="*/ 1308 h 2030"/>
              <a:gd name="T80" fmla="*/ 305 w 2135"/>
              <a:gd name="T81" fmla="*/ 1324 h 2030"/>
              <a:gd name="T82" fmla="*/ 438 w 2135"/>
              <a:gd name="T83" fmla="*/ 1334 h 2030"/>
              <a:gd name="T84" fmla="*/ 519 w 2135"/>
              <a:gd name="T85" fmla="*/ 1171 h 2030"/>
              <a:gd name="T86" fmla="*/ 556 w 2135"/>
              <a:gd name="T87" fmla="*/ 1076 h 2030"/>
              <a:gd name="T88" fmla="*/ 572 w 2135"/>
              <a:gd name="T89" fmla="*/ 1128 h 2030"/>
              <a:gd name="T90" fmla="*/ 687 w 2135"/>
              <a:gd name="T91" fmla="*/ 1351 h 2030"/>
              <a:gd name="T92" fmla="*/ 840 w 2135"/>
              <a:gd name="T93" fmla="*/ 1361 h 2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135" h="2030">
                <a:moveTo>
                  <a:pt x="1210" y="0"/>
                </a:moveTo>
                <a:cubicBezTo>
                  <a:pt x="1210" y="68"/>
                  <a:pt x="1210" y="135"/>
                  <a:pt x="1210" y="204"/>
                </a:cubicBezTo>
                <a:cubicBezTo>
                  <a:pt x="1214" y="204"/>
                  <a:pt x="1218" y="204"/>
                  <a:pt x="1221" y="204"/>
                </a:cubicBezTo>
                <a:cubicBezTo>
                  <a:pt x="1490" y="204"/>
                  <a:pt x="1760" y="204"/>
                  <a:pt x="2029" y="204"/>
                </a:cubicBezTo>
                <a:cubicBezTo>
                  <a:pt x="2053" y="204"/>
                  <a:pt x="2076" y="208"/>
                  <a:pt x="2095" y="223"/>
                </a:cubicBezTo>
                <a:cubicBezTo>
                  <a:pt x="2121" y="243"/>
                  <a:pt x="2134" y="269"/>
                  <a:pt x="2135" y="302"/>
                </a:cubicBezTo>
                <a:cubicBezTo>
                  <a:pt x="2135" y="303"/>
                  <a:pt x="2135" y="304"/>
                  <a:pt x="2135" y="306"/>
                </a:cubicBezTo>
                <a:cubicBezTo>
                  <a:pt x="2135" y="778"/>
                  <a:pt x="2135" y="1251"/>
                  <a:pt x="2135" y="1724"/>
                </a:cubicBezTo>
                <a:cubicBezTo>
                  <a:pt x="2135" y="1758"/>
                  <a:pt x="2122" y="1786"/>
                  <a:pt x="2094" y="1807"/>
                </a:cubicBezTo>
                <a:cubicBezTo>
                  <a:pt x="2076" y="1820"/>
                  <a:pt x="2055" y="1826"/>
                  <a:pt x="2033" y="1826"/>
                </a:cubicBezTo>
                <a:cubicBezTo>
                  <a:pt x="1774" y="1825"/>
                  <a:pt x="1515" y="1825"/>
                  <a:pt x="1256" y="1825"/>
                </a:cubicBezTo>
                <a:cubicBezTo>
                  <a:pt x="1243" y="1825"/>
                  <a:pt x="1231" y="1825"/>
                  <a:pt x="1218" y="1825"/>
                </a:cubicBezTo>
                <a:cubicBezTo>
                  <a:pt x="1216" y="1825"/>
                  <a:pt x="1214" y="1825"/>
                  <a:pt x="1211" y="1825"/>
                </a:cubicBezTo>
                <a:cubicBezTo>
                  <a:pt x="1211" y="1894"/>
                  <a:pt x="1211" y="1961"/>
                  <a:pt x="1211" y="2030"/>
                </a:cubicBezTo>
                <a:cubicBezTo>
                  <a:pt x="1191" y="2026"/>
                  <a:pt x="1172" y="2022"/>
                  <a:pt x="1153" y="2019"/>
                </a:cubicBezTo>
                <a:cubicBezTo>
                  <a:pt x="1091" y="2007"/>
                  <a:pt x="1029" y="1995"/>
                  <a:pt x="967" y="1984"/>
                </a:cubicBezTo>
                <a:cubicBezTo>
                  <a:pt x="893" y="1970"/>
                  <a:pt x="818" y="1956"/>
                  <a:pt x="744" y="1942"/>
                </a:cubicBezTo>
                <a:cubicBezTo>
                  <a:pt x="665" y="1927"/>
                  <a:pt x="587" y="1912"/>
                  <a:pt x="508" y="1897"/>
                </a:cubicBezTo>
                <a:cubicBezTo>
                  <a:pt x="423" y="1881"/>
                  <a:pt x="339" y="1865"/>
                  <a:pt x="254" y="1849"/>
                </a:cubicBezTo>
                <a:cubicBezTo>
                  <a:pt x="171" y="1834"/>
                  <a:pt x="89" y="1818"/>
                  <a:pt x="6" y="1803"/>
                </a:cubicBezTo>
                <a:cubicBezTo>
                  <a:pt x="1" y="1802"/>
                  <a:pt x="0" y="1800"/>
                  <a:pt x="0" y="1796"/>
                </a:cubicBezTo>
                <a:cubicBezTo>
                  <a:pt x="1" y="1770"/>
                  <a:pt x="1" y="1744"/>
                  <a:pt x="1" y="1717"/>
                </a:cubicBezTo>
                <a:cubicBezTo>
                  <a:pt x="1" y="1224"/>
                  <a:pt x="1" y="730"/>
                  <a:pt x="0" y="236"/>
                </a:cubicBezTo>
                <a:cubicBezTo>
                  <a:pt x="0" y="230"/>
                  <a:pt x="2" y="227"/>
                  <a:pt x="9" y="226"/>
                </a:cubicBezTo>
                <a:cubicBezTo>
                  <a:pt x="122" y="205"/>
                  <a:pt x="234" y="184"/>
                  <a:pt x="347" y="163"/>
                </a:cubicBezTo>
                <a:cubicBezTo>
                  <a:pt x="441" y="145"/>
                  <a:pt x="535" y="127"/>
                  <a:pt x="630" y="109"/>
                </a:cubicBezTo>
                <a:cubicBezTo>
                  <a:pt x="725" y="91"/>
                  <a:pt x="820" y="73"/>
                  <a:pt x="916" y="55"/>
                </a:cubicBezTo>
                <a:cubicBezTo>
                  <a:pt x="1012" y="37"/>
                  <a:pt x="1108" y="19"/>
                  <a:pt x="1204" y="1"/>
                </a:cubicBezTo>
                <a:cubicBezTo>
                  <a:pt x="1206" y="1"/>
                  <a:pt x="1208" y="0"/>
                  <a:pt x="1210" y="0"/>
                </a:cubicBezTo>
                <a:close/>
                <a:moveTo>
                  <a:pt x="1211" y="1181"/>
                </a:moveTo>
                <a:cubicBezTo>
                  <a:pt x="1309" y="1181"/>
                  <a:pt x="1407" y="1181"/>
                  <a:pt x="1505" y="1181"/>
                </a:cubicBezTo>
                <a:cubicBezTo>
                  <a:pt x="1505" y="1242"/>
                  <a:pt x="1505" y="1303"/>
                  <a:pt x="1505" y="1364"/>
                </a:cubicBezTo>
                <a:cubicBezTo>
                  <a:pt x="1407" y="1364"/>
                  <a:pt x="1309" y="1364"/>
                  <a:pt x="1211" y="1364"/>
                </a:cubicBezTo>
                <a:cubicBezTo>
                  <a:pt x="1211" y="1386"/>
                  <a:pt x="1211" y="1407"/>
                  <a:pt x="1211" y="1429"/>
                </a:cubicBezTo>
                <a:cubicBezTo>
                  <a:pt x="1309" y="1429"/>
                  <a:pt x="1406" y="1429"/>
                  <a:pt x="1503" y="1429"/>
                </a:cubicBezTo>
                <a:cubicBezTo>
                  <a:pt x="1503" y="1490"/>
                  <a:pt x="1503" y="1551"/>
                  <a:pt x="1503" y="1613"/>
                </a:cubicBezTo>
                <a:cubicBezTo>
                  <a:pt x="1406" y="1613"/>
                  <a:pt x="1308" y="1613"/>
                  <a:pt x="1211" y="1613"/>
                </a:cubicBezTo>
                <a:cubicBezTo>
                  <a:pt x="1211" y="1657"/>
                  <a:pt x="1211" y="1700"/>
                  <a:pt x="1211" y="1743"/>
                </a:cubicBezTo>
                <a:cubicBezTo>
                  <a:pt x="1491" y="1743"/>
                  <a:pt x="1770" y="1743"/>
                  <a:pt x="2050" y="1743"/>
                </a:cubicBezTo>
                <a:cubicBezTo>
                  <a:pt x="2050" y="1257"/>
                  <a:pt x="2050" y="772"/>
                  <a:pt x="2050" y="286"/>
                </a:cubicBezTo>
                <a:cubicBezTo>
                  <a:pt x="1770" y="286"/>
                  <a:pt x="1491" y="286"/>
                  <a:pt x="1211" y="286"/>
                </a:cubicBezTo>
                <a:cubicBezTo>
                  <a:pt x="1211" y="329"/>
                  <a:pt x="1211" y="373"/>
                  <a:pt x="1211" y="417"/>
                </a:cubicBezTo>
                <a:cubicBezTo>
                  <a:pt x="1309" y="417"/>
                  <a:pt x="1406" y="417"/>
                  <a:pt x="1503" y="417"/>
                </a:cubicBezTo>
                <a:cubicBezTo>
                  <a:pt x="1503" y="478"/>
                  <a:pt x="1503" y="539"/>
                  <a:pt x="1503" y="601"/>
                </a:cubicBezTo>
                <a:cubicBezTo>
                  <a:pt x="1406" y="601"/>
                  <a:pt x="1308" y="601"/>
                  <a:pt x="1211" y="601"/>
                </a:cubicBezTo>
                <a:cubicBezTo>
                  <a:pt x="1211" y="604"/>
                  <a:pt x="1211" y="607"/>
                  <a:pt x="1211" y="610"/>
                </a:cubicBezTo>
                <a:cubicBezTo>
                  <a:pt x="1211" y="627"/>
                  <a:pt x="1211" y="644"/>
                  <a:pt x="1211" y="661"/>
                </a:cubicBezTo>
                <a:cubicBezTo>
                  <a:pt x="1211" y="670"/>
                  <a:pt x="1211" y="670"/>
                  <a:pt x="1219" y="670"/>
                </a:cubicBezTo>
                <a:cubicBezTo>
                  <a:pt x="1311" y="670"/>
                  <a:pt x="1404" y="670"/>
                  <a:pt x="1496" y="670"/>
                </a:cubicBezTo>
                <a:cubicBezTo>
                  <a:pt x="1499" y="670"/>
                  <a:pt x="1501" y="670"/>
                  <a:pt x="1504" y="670"/>
                </a:cubicBezTo>
                <a:cubicBezTo>
                  <a:pt x="1504" y="731"/>
                  <a:pt x="1504" y="792"/>
                  <a:pt x="1504" y="854"/>
                </a:cubicBezTo>
                <a:cubicBezTo>
                  <a:pt x="1406" y="854"/>
                  <a:pt x="1309" y="854"/>
                  <a:pt x="1211" y="854"/>
                </a:cubicBezTo>
                <a:cubicBezTo>
                  <a:pt x="1211" y="879"/>
                  <a:pt x="1211" y="903"/>
                  <a:pt x="1211" y="927"/>
                </a:cubicBezTo>
                <a:cubicBezTo>
                  <a:pt x="1309" y="927"/>
                  <a:pt x="1407" y="927"/>
                  <a:pt x="1504" y="927"/>
                </a:cubicBezTo>
                <a:cubicBezTo>
                  <a:pt x="1504" y="989"/>
                  <a:pt x="1504" y="1050"/>
                  <a:pt x="1504" y="1111"/>
                </a:cubicBezTo>
                <a:cubicBezTo>
                  <a:pt x="1406" y="1111"/>
                  <a:pt x="1309" y="1111"/>
                  <a:pt x="1211" y="1111"/>
                </a:cubicBezTo>
                <a:cubicBezTo>
                  <a:pt x="1211" y="1135"/>
                  <a:pt x="1211" y="1157"/>
                  <a:pt x="1211" y="1181"/>
                </a:cubicBezTo>
                <a:close/>
                <a:moveTo>
                  <a:pt x="840" y="1361"/>
                </a:moveTo>
                <a:cubicBezTo>
                  <a:pt x="838" y="1357"/>
                  <a:pt x="836" y="1354"/>
                  <a:pt x="835" y="1352"/>
                </a:cubicBezTo>
                <a:cubicBezTo>
                  <a:pt x="774" y="1236"/>
                  <a:pt x="712" y="1120"/>
                  <a:pt x="650" y="1004"/>
                </a:cubicBezTo>
                <a:cubicBezTo>
                  <a:pt x="648" y="999"/>
                  <a:pt x="648" y="996"/>
                  <a:pt x="650" y="991"/>
                </a:cubicBezTo>
                <a:cubicBezTo>
                  <a:pt x="711" y="877"/>
                  <a:pt x="771" y="762"/>
                  <a:pt x="831" y="648"/>
                </a:cubicBezTo>
                <a:cubicBezTo>
                  <a:pt x="832" y="646"/>
                  <a:pt x="833" y="644"/>
                  <a:pt x="834" y="641"/>
                </a:cubicBezTo>
                <a:cubicBezTo>
                  <a:pt x="829" y="641"/>
                  <a:pt x="826" y="641"/>
                  <a:pt x="822" y="641"/>
                </a:cubicBezTo>
                <a:cubicBezTo>
                  <a:pt x="802" y="643"/>
                  <a:pt x="782" y="644"/>
                  <a:pt x="762" y="646"/>
                </a:cubicBezTo>
                <a:cubicBezTo>
                  <a:pt x="735" y="648"/>
                  <a:pt x="708" y="650"/>
                  <a:pt x="681" y="651"/>
                </a:cubicBezTo>
                <a:cubicBezTo>
                  <a:pt x="677" y="652"/>
                  <a:pt x="675" y="654"/>
                  <a:pt x="673" y="658"/>
                </a:cubicBezTo>
                <a:cubicBezTo>
                  <a:pt x="652" y="704"/>
                  <a:pt x="631" y="751"/>
                  <a:pt x="610" y="798"/>
                </a:cubicBezTo>
                <a:cubicBezTo>
                  <a:pt x="592" y="837"/>
                  <a:pt x="573" y="876"/>
                  <a:pt x="563" y="919"/>
                </a:cubicBezTo>
                <a:cubicBezTo>
                  <a:pt x="563" y="919"/>
                  <a:pt x="562" y="920"/>
                  <a:pt x="562" y="920"/>
                </a:cubicBezTo>
                <a:cubicBezTo>
                  <a:pt x="557" y="903"/>
                  <a:pt x="553" y="886"/>
                  <a:pt x="546" y="870"/>
                </a:cubicBezTo>
                <a:cubicBezTo>
                  <a:pt x="519" y="803"/>
                  <a:pt x="492" y="737"/>
                  <a:pt x="465" y="671"/>
                </a:cubicBezTo>
                <a:cubicBezTo>
                  <a:pt x="463" y="667"/>
                  <a:pt x="462" y="667"/>
                  <a:pt x="458" y="667"/>
                </a:cubicBezTo>
                <a:cubicBezTo>
                  <a:pt x="420" y="669"/>
                  <a:pt x="383" y="672"/>
                  <a:pt x="345" y="674"/>
                </a:cubicBezTo>
                <a:cubicBezTo>
                  <a:pt x="335" y="675"/>
                  <a:pt x="325" y="676"/>
                  <a:pt x="314" y="677"/>
                </a:cubicBezTo>
                <a:cubicBezTo>
                  <a:pt x="315" y="680"/>
                  <a:pt x="316" y="682"/>
                  <a:pt x="318" y="685"/>
                </a:cubicBezTo>
                <a:cubicBezTo>
                  <a:pt x="327" y="704"/>
                  <a:pt x="336" y="723"/>
                  <a:pt x="346" y="742"/>
                </a:cubicBezTo>
                <a:cubicBezTo>
                  <a:pt x="387" y="827"/>
                  <a:pt x="428" y="911"/>
                  <a:pt x="470" y="996"/>
                </a:cubicBezTo>
                <a:cubicBezTo>
                  <a:pt x="471" y="999"/>
                  <a:pt x="471" y="1002"/>
                  <a:pt x="470" y="1005"/>
                </a:cubicBezTo>
                <a:cubicBezTo>
                  <a:pt x="415" y="1106"/>
                  <a:pt x="361" y="1207"/>
                  <a:pt x="307" y="1308"/>
                </a:cubicBezTo>
                <a:cubicBezTo>
                  <a:pt x="305" y="1313"/>
                  <a:pt x="302" y="1318"/>
                  <a:pt x="300" y="1323"/>
                </a:cubicBezTo>
                <a:cubicBezTo>
                  <a:pt x="302" y="1324"/>
                  <a:pt x="304" y="1324"/>
                  <a:pt x="305" y="1324"/>
                </a:cubicBezTo>
                <a:cubicBezTo>
                  <a:pt x="318" y="1325"/>
                  <a:pt x="331" y="1326"/>
                  <a:pt x="345" y="1327"/>
                </a:cubicBezTo>
                <a:cubicBezTo>
                  <a:pt x="376" y="1329"/>
                  <a:pt x="407" y="1331"/>
                  <a:pt x="438" y="1334"/>
                </a:cubicBezTo>
                <a:cubicBezTo>
                  <a:pt x="443" y="1334"/>
                  <a:pt x="445" y="1333"/>
                  <a:pt x="447" y="1328"/>
                </a:cubicBezTo>
                <a:cubicBezTo>
                  <a:pt x="471" y="1276"/>
                  <a:pt x="496" y="1224"/>
                  <a:pt x="519" y="1171"/>
                </a:cubicBezTo>
                <a:cubicBezTo>
                  <a:pt x="530" y="1147"/>
                  <a:pt x="543" y="1124"/>
                  <a:pt x="550" y="1098"/>
                </a:cubicBezTo>
                <a:cubicBezTo>
                  <a:pt x="552" y="1091"/>
                  <a:pt x="554" y="1083"/>
                  <a:pt x="556" y="1076"/>
                </a:cubicBezTo>
                <a:cubicBezTo>
                  <a:pt x="557" y="1078"/>
                  <a:pt x="558" y="1081"/>
                  <a:pt x="558" y="1083"/>
                </a:cubicBezTo>
                <a:cubicBezTo>
                  <a:pt x="563" y="1098"/>
                  <a:pt x="566" y="1113"/>
                  <a:pt x="572" y="1128"/>
                </a:cubicBezTo>
                <a:cubicBezTo>
                  <a:pt x="602" y="1197"/>
                  <a:pt x="634" y="1265"/>
                  <a:pt x="664" y="1334"/>
                </a:cubicBezTo>
                <a:cubicBezTo>
                  <a:pt x="669" y="1345"/>
                  <a:pt x="674" y="1350"/>
                  <a:pt x="687" y="1351"/>
                </a:cubicBezTo>
                <a:cubicBezTo>
                  <a:pt x="730" y="1353"/>
                  <a:pt x="773" y="1356"/>
                  <a:pt x="816" y="1359"/>
                </a:cubicBezTo>
                <a:cubicBezTo>
                  <a:pt x="823" y="1360"/>
                  <a:pt x="831" y="1360"/>
                  <a:pt x="840" y="1361"/>
                </a:cubicBezTo>
                <a:close/>
              </a:path>
            </a:pathLst>
          </a:custGeom>
          <a:solidFill>
            <a:srgbClr val="442157"/>
          </a:solidFill>
          <a:ln>
            <a:noFill/>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12" name="TextBox 211"/>
          <p:cNvSpPr txBox="1"/>
          <p:nvPr/>
        </p:nvSpPr>
        <p:spPr>
          <a:xfrm>
            <a:off x="10247849" y="4560785"/>
            <a:ext cx="1616596" cy="190052"/>
          </a:xfrm>
          <a:prstGeom prst="rect">
            <a:avLst/>
          </a:prstGeom>
          <a:noFill/>
        </p:spPr>
        <p:txBody>
          <a:bodyPr wrap="none" lIns="0" tIns="0" rIns="0" bIns="0" rtlCol="0">
            <a:spAutoFit/>
          </a:bodyPr>
          <a:lstStyle>
            <a:defPPr>
              <a:defRPr lang="en-US"/>
            </a:defPPr>
            <a:lvl1pPr>
              <a:lnSpc>
                <a:spcPct val="90000"/>
              </a:lnSpc>
              <a:spcAft>
                <a:spcPts val="600"/>
              </a:spcAft>
              <a:defRPr sz="1400">
                <a:gradFill>
                  <a:gsLst>
                    <a:gs pos="2917">
                      <a:schemeClr val="tx2"/>
                    </a:gs>
                    <a:gs pos="30000">
                      <a:schemeClr val="tx2"/>
                    </a:gs>
                  </a:gsLst>
                  <a:lin ang="5400000" scaled="0"/>
                </a:gradFill>
                <a:latin typeface="+mn-lt"/>
              </a:defRPr>
            </a:lvl1p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372" b="0" i="0" u="none" strike="noStrike" kern="1200" cap="none" spc="0" normalizeH="0" baseline="0" noProof="0" dirty="0">
                <a:ln>
                  <a:noFill/>
                </a:ln>
                <a:solidFill>
                  <a:srgbClr val="000000"/>
                </a:solidFill>
                <a:effectLst/>
                <a:uLnTx/>
                <a:uFillTx/>
                <a:latin typeface="Segoe UI"/>
                <a:ea typeface="+mn-ea"/>
                <a:cs typeface="+mn-cs"/>
              </a:rPr>
              <a:t>Data analytics (Excel)</a:t>
            </a:r>
          </a:p>
        </p:txBody>
      </p:sp>
      <p:sp>
        <p:nvSpPr>
          <p:cNvPr id="213" name="Freeform 27"/>
          <p:cNvSpPr>
            <a:spLocks noChangeAspect="1" noEditPoints="1"/>
          </p:cNvSpPr>
          <p:nvPr/>
        </p:nvSpPr>
        <p:spPr bwMode="black">
          <a:xfrm>
            <a:off x="10577266" y="1584285"/>
            <a:ext cx="897970" cy="578449"/>
          </a:xfrm>
          <a:custGeom>
            <a:avLst/>
            <a:gdLst/>
            <a:ahLst/>
            <a:cxnLst>
              <a:cxn ang="0">
                <a:pos x="340" y="182"/>
              </a:cxn>
              <a:cxn ang="0">
                <a:pos x="340" y="16"/>
              </a:cxn>
              <a:cxn ang="0">
                <a:pos x="324" y="0"/>
              </a:cxn>
              <a:cxn ang="0">
                <a:pos x="47" y="0"/>
              </a:cxn>
              <a:cxn ang="0">
                <a:pos x="31" y="16"/>
              </a:cxn>
              <a:cxn ang="0">
                <a:pos x="31" y="182"/>
              </a:cxn>
              <a:cxn ang="0">
                <a:pos x="0" y="220"/>
              </a:cxn>
              <a:cxn ang="0">
                <a:pos x="19" y="240"/>
              </a:cxn>
              <a:cxn ang="0">
                <a:pos x="352" y="240"/>
              </a:cxn>
              <a:cxn ang="0">
                <a:pos x="371" y="220"/>
              </a:cxn>
              <a:cxn ang="0">
                <a:pos x="340" y="182"/>
              </a:cxn>
              <a:cxn ang="0">
                <a:pos x="211" y="225"/>
              </a:cxn>
              <a:cxn ang="0">
                <a:pos x="154" y="225"/>
              </a:cxn>
              <a:cxn ang="0">
                <a:pos x="148" y="222"/>
              </a:cxn>
              <a:cxn ang="0">
                <a:pos x="155" y="209"/>
              </a:cxn>
              <a:cxn ang="0">
                <a:pos x="160" y="207"/>
              </a:cxn>
              <a:cxn ang="0">
                <a:pos x="205" y="207"/>
              </a:cxn>
              <a:cxn ang="0">
                <a:pos x="210" y="209"/>
              </a:cxn>
              <a:cxn ang="0">
                <a:pos x="217" y="222"/>
              </a:cxn>
              <a:cxn ang="0">
                <a:pos x="211" y="225"/>
              </a:cxn>
              <a:cxn ang="0">
                <a:pos x="315" y="178"/>
              </a:cxn>
              <a:cxn ang="0">
                <a:pos x="56" y="178"/>
              </a:cxn>
              <a:cxn ang="0">
                <a:pos x="56" y="33"/>
              </a:cxn>
              <a:cxn ang="0">
                <a:pos x="63" y="25"/>
              </a:cxn>
              <a:cxn ang="0">
                <a:pos x="308" y="25"/>
              </a:cxn>
              <a:cxn ang="0">
                <a:pos x="315" y="33"/>
              </a:cxn>
              <a:cxn ang="0">
                <a:pos x="315" y="178"/>
              </a:cxn>
            </a:cxnLst>
            <a:rect l="0" t="0" r="r" b="b"/>
            <a:pathLst>
              <a:path w="371" h="240">
                <a:moveTo>
                  <a:pt x="340" y="182"/>
                </a:moveTo>
                <a:cubicBezTo>
                  <a:pt x="340" y="16"/>
                  <a:pt x="340" y="16"/>
                  <a:pt x="340" y="16"/>
                </a:cubicBezTo>
                <a:cubicBezTo>
                  <a:pt x="340" y="8"/>
                  <a:pt x="333" y="0"/>
                  <a:pt x="324" y="0"/>
                </a:cubicBezTo>
                <a:cubicBezTo>
                  <a:pt x="47" y="0"/>
                  <a:pt x="47" y="0"/>
                  <a:pt x="47" y="0"/>
                </a:cubicBezTo>
                <a:cubicBezTo>
                  <a:pt x="38" y="0"/>
                  <a:pt x="31" y="8"/>
                  <a:pt x="31" y="16"/>
                </a:cubicBezTo>
                <a:cubicBezTo>
                  <a:pt x="31" y="182"/>
                  <a:pt x="31" y="182"/>
                  <a:pt x="31" y="182"/>
                </a:cubicBezTo>
                <a:cubicBezTo>
                  <a:pt x="0" y="220"/>
                  <a:pt x="0" y="220"/>
                  <a:pt x="0" y="220"/>
                </a:cubicBezTo>
                <a:cubicBezTo>
                  <a:pt x="0" y="231"/>
                  <a:pt x="9" y="240"/>
                  <a:pt x="19" y="240"/>
                </a:cubicBezTo>
                <a:cubicBezTo>
                  <a:pt x="352" y="240"/>
                  <a:pt x="352" y="240"/>
                  <a:pt x="352" y="240"/>
                </a:cubicBezTo>
                <a:cubicBezTo>
                  <a:pt x="362" y="240"/>
                  <a:pt x="371" y="231"/>
                  <a:pt x="371" y="220"/>
                </a:cubicBezTo>
                <a:lnTo>
                  <a:pt x="340" y="182"/>
                </a:lnTo>
                <a:close/>
                <a:moveTo>
                  <a:pt x="211" y="225"/>
                </a:moveTo>
                <a:cubicBezTo>
                  <a:pt x="154" y="225"/>
                  <a:pt x="154" y="225"/>
                  <a:pt x="154" y="225"/>
                </a:cubicBezTo>
                <a:cubicBezTo>
                  <a:pt x="151" y="225"/>
                  <a:pt x="148" y="223"/>
                  <a:pt x="148" y="222"/>
                </a:cubicBezTo>
                <a:cubicBezTo>
                  <a:pt x="155" y="209"/>
                  <a:pt x="155" y="209"/>
                  <a:pt x="155" y="209"/>
                </a:cubicBezTo>
                <a:cubicBezTo>
                  <a:pt x="155" y="208"/>
                  <a:pt x="157" y="207"/>
                  <a:pt x="160" y="207"/>
                </a:cubicBezTo>
                <a:cubicBezTo>
                  <a:pt x="205" y="207"/>
                  <a:pt x="205" y="207"/>
                  <a:pt x="205" y="207"/>
                </a:cubicBezTo>
                <a:cubicBezTo>
                  <a:pt x="208" y="207"/>
                  <a:pt x="210" y="208"/>
                  <a:pt x="210" y="209"/>
                </a:cubicBezTo>
                <a:cubicBezTo>
                  <a:pt x="217" y="222"/>
                  <a:pt x="217" y="222"/>
                  <a:pt x="217" y="222"/>
                </a:cubicBezTo>
                <a:cubicBezTo>
                  <a:pt x="217" y="223"/>
                  <a:pt x="214" y="225"/>
                  <a:pt x="211" y="225"/>
                </a:cubicBezTo>
                <a:close/>
                <a:moveTo>
                  <a:pt x="315" y="178"/>
                </a:moveTo>
                <a:cubicBezTo>
                  <a:pt x="56" y="178"/>
                  <a:pt x="56" y="178"/>
                  <a:pt x="56" y="178"/>
                </a:cubicBezTo>
                <a:cubicBezTo>
                  <a:pt x="56" y="33"/>
                  <a:pt x="56" y="33"/>
                  <a:pt x="56" y="33"/>
                </a:cubicBezTo>
                <a:cubicBezTo>
                  <a:pt x="56" y="28"/>
                  <a:pt x="59" y="25"/>
                  <a:pt x="63" y="25"/>
                </a:cubicBezTo>
                <a:cubicBezTo>
                  <a:pt x="308" y="25"/>
                  <a:pt x="308" y="25"/>
                  <a:pt x="308" y="25"/>
                </a:cubicBezTo>
                <a:cubicBezTo>
                  <a:pt x="312" y="25"/>
                  <a:pt x="315" y="28"/>
                  <a:pt x="315" y="33"/>
                </a:cubicBezTo>
                <a:lnTo>
                  <a:pt x="315" y="178"/>
                </a:lnTo>
                <a:close/>
              </a:path>
            </a:pathLst>
          </a:custGeom>
          <a:solidFill>
            <a:srgbClr val="442157"/>
          </a:solidFill>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14" name="TextBox 213"/>
          <p:cNvSpPr txBox="1"/>
          <p:nvPr/>
        </p:nvSpPr>
        <p:spPr>
          <a:xfrm>
            <a:off x="10369902" y="2231470"/>
            <a:ext cx="1311834" cy="380104"/>
          </a:xfrm>
          <a:prstGeom prst="rect">
            <a:avLst/>
          </a:prstGeom>
          <a:noFill/>
        </p:spPr>
        <p:txBody>
          <a:bodyPr wrap="none" lIns="0" tIns="0" rIns="0" bIns="0" rtlCol="0">
            <a:spAutoFit/>
          </a:bodyPr>
          <a:lstStyle>
            <a:defPPr>
              <a:defRPr lang="en-US"/>
            </a:defPPr>
            <a:lvl1pPr>
              <a:lnSpc>
                <a:spcPct val="90000"/>
              </a:lnSpc>
              <a:spcAft>
                <a:spcPts val="600"/>
              </a:spcAft>
              <a:defRPr sz="1400">
                <a:gradFill>
                  <a:gsLst>
                    <a:gs pos="2917">
                      <a:schemeClr val="tx2"/>
                    </a:gs>
                    <a:gs pos="30000">
                      <a:schemeClr val="tx2"/>
                    </a:gs>
                  </a:gsLst>
                  <a:lin ang="5400000" scaled="0"/>
                </a:gradFill>
                <a:latin typeface="+mn-lt"/>
              </a:defRPr>
            </a:lvl1p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372" b="0" i="0" u="none" strike="noStrike" kern="1200" cap="none" spc="0" normalizeH="0" baseline="0" noProof="0" dirty="0">
                <a:ln>
                  <a:noFill/>
                </a:ln>
                <a:solidFill>
                  <a:srgbClr val="000000"/>
                </a:solidFill>
                <a:effectLst/>
                <a:uLnTx/>
                <a:uFillTx/>
                <a:latin typeface="Segoe UI"/>
                <a:ea typeface="+mn-ea"/>
                <a:cs typeface="+mn-cs"/>
              </a:rPr>
              <a:t>Web/thick client </a:t>
            </a:r>
            <a:br>
              <a:rPr kumimoji="0" lang="en-US" sz="1372" b="0" i="0" u="none" strike="noStrike" kern="1200" cap="none" spc="0" normalizeH="0" baseline="0" noProof="0" dirty="0">
                <a:ln>
                  <a:noFill/>
                </a:ln>
                <a:solidFill>
                  <a:srgbClr val="000000"/>
                </a:solidFill>
                <a:effectLst/>
                <a:uLnTx/>
                <a:uFillTx/>
                <a:latin typeface="Segoe UI"/>
                <a:ea typeface="+mn-ea"/>
                <a:cs typeface="+mn-cs"/>
              </a:rPr>
            </a:br>
            <a:r>
              <a:rPr kumimoji="0" lang="en-US" sz="1372" b="0" i="0" u="none" strike="noStrike" kern="1200" cap="none" spc="0" normalizeH="0" baseline="0" noProof="0" dirty="0">
                <a:ln>
                  <a:noFill/>
                </a:ln>
                <a:solidFill>
                  <a:srgbClr val="000000"/>
                </a:solidFill>
                <a:effectLst/>
                <a:uLnTx/>
                <a:uFillTx/>
                <a:latin typeface="Segoe UI"/>
                <a:ea typeface="+mn-ea"/>
                <a:cs typeface="+mn-cs"/>
              </a:rPr>
              <a:t>dashboards</a:t>
            </a:r>
          </a:p>
        </p:txBody>
      </p:sp>
      <p:sp>
        <p:nvSpPr>
          <p:cNvPr id="219" name="Right Arrow 218"/>
          <p:cNvSpPr/>
          <p:nvPr/>
        </p:nvSpPr>
        <p:spPr bwMode="auto">
          <a:xfrm>
            <a:off x="7916635" y="4533359"/>
            <a:ext cx="2210170" cy="627498"/>
          </a:xfrm>
          <a:prstGeom prst="rightArrow">
            <a:avLst/>
          </a:prstGeom>
          <a:solidFill>
            <a:srgbClr val="442157"/>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0" rIns="0" bIns="0" numCol="1" spcCol="0" rtlCol="0" fromWordArt="0" anchor="ctr" anchorCtr="0" forceAA="0" compatLnSpc="1">
            <a:prstTxWarp prst="textNoShape">
              <a:avLst/>
            </a:prstTxWarp>
            <a:noAutofit/>
          </a:bodyPr>
          <a:lstStyle/>
          <a:p>
            <a:pPr marL="0" marR="0" lvl="0" indent="0" algn="l" defTabSz="914102" rtl="0" eaLnBrk="1" fontAlgn="auto" latinLnBrk="0" hangingPunct="1">
              <a:lnSpc>
                <a:spcPct val="90000"/>
              </a:lnSpc>
              <a:spcBef>
                <a:spcPts val="0"/>
              </a:spcBef>
              <a:spcAft>
                <a:spcPts val="0"/>
              </a:spcAft>
              <a:buClrTx/>
              <a:buSzTx/>
              <a:buFontTx/>
              <a:buNone/>
              <a:tabLst/>
              <a:defRPr/>
            </a:pPr>
            <a:r>
              <a:rPr kumimoji="0" lang="en-US" sz="1176" b="1" i="0" u="none" strike="noStrike" kern="1200" cap="none" spc="0" normalizeH="0" baseline="0" noProof="0" dirty="0" smtClean="0">
                <a:ln>
                  <a:noFill/>
                </a:ln>
                <a:gradFill>
                  <a:gsLst>
                    <a:gs pos="0">
                      <a:srgbClr val="FFFFFF"/>
                    </a:gs>
                    <a:gs pos="100000">
                      <a:srgbClr val="FFFFFF"/>
                    </a:gs>
                  </a:gsLst>
                  <a:lin ang="5400000" scaled="1"/>
                </a:gradFill>
                <a:effectLst/>
                <a:uLnTx/>
                <a:uFillTx/>
                <a:latin typeface="Segoe UI"/>
                <a:ea typeface="Segoe UI" pitchFamily="34" charset="0"/>
                <a:cs typeface="Segoe UI" pitchFamily="34" charset="0"/>
              </a:rPr>
              <a:t>Live Dashboards</a:t>
            </a:r>
            <a:endParaRPr kumimoji="0" lang="en-US" sz="1176" b="1" i="0" u="none" strike="noStrike" kern="1200" cap="none" spc="0" normalizeH="0" baseline="0" noProof="0" dirty="0">
              <a:ln>
                <a:noFill/>
              </a:ln>
              <a:gradFill>
                <a:gsLst>
                  <a:gs pos="0">
                    <a:srgbClr val="FFFFFF"/>
                  </a:gs>
                  <a:gs pos="100000">
                    <a:srgbClr val="FFFFFF"/>
                  </a:gs>
                </a:gsLst>
                <a:lin ang="5400000" scaled="1"/>
              </a:gradFill>
              <a:effectLst/>
              <a:uLnTx/>
              <a:uFillTx/>
              <a:latin typeface="Segoe UI"/>
              <a:ea typeface="Segoe UI" pitchFamily="34" charset="0"/>
              <a:cs typeface="Segoe UI" pitchFamily="34" charset="0"/>
            </a:endParaRPr>
          </a:p>
        </p:txBody>
      </p:sp>
      <p:cxnSp>
        <p:nvCxnSpPr>
          <p:cNvPr id="8" name="Straight Arrow Connector 7"/>
          <p:cNvCxnSpPr/>
          <p:nvPr/>
        </p:nvCxnSpPr>
        <p:spPr>
          <a:xfrm>
            <a:off x="1423191" y="2180778"/>
            <a:ext cx="2820912" cy="954781"/>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3750768" y="3522481"/>
            <a:ext cx="470338" cy="6831"/>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a:off x="1927626" y="3476352"/>
            <a:ext cx="647498" cy="0"/>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1927626" y="4127993"/>
            <a:ext cx="2247015" cy="779628"/>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V="1">
            <a:off x="3037236" y="4624841"/>
            <a:ext cx="1160441" cy="770814"/>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p:cNvCxnSpPr/>
          <p:nvPr/>
        </p:nvCxnSpPr>
        <p:spPr>
          <a:xfrm flipV="1">
            <a:off x="5694454" y="3091978"/>
            <a:ext cx="771830" cy="702788"/>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7" name="Oval 76"/>
          <p:cNvSpPr/>
          <p:nvPr/>
        </p:nvSpPr>
        <p:spPr bwMode="auto">
          <a:xfrm>
            <a:off x="6303102" y="1699258"/>
            <a:ext cx="1554480" cy="1554480"/>
          </a:xfrm>
          <a:prstGeom prst="ellipse">
            <a:avLst/>
          </a:prstGeom>
          <a:solidFill>
            <a:srgbClr val="44215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4821" rIns="0" bIns="0"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300" b="1" i="0" u="none" strike="noStrike" kern="1200" cap="none" spc="0" normalizeH="0" baseline="0" noProof="0" dirty="0" smtClean="0">
              <a:ln>
                <a:noFill/>
              </a:ln>
              <a:gradFill>
                <a:gsLst>
                  <a:gs pos="0">
                    <a:srgbClr val="FFFFFF"/>
                  </a:gs>
                  <a:gs pos="100000">
                    <a:srgbClr val="FFFFFF"/>
                  </a:gs>
                </a:gsLst>
                <a:lin ang="5400000" scaled="1"/>
              </a:gradFill>
              <a:effectLst/>
              <a:uLnTx/>
              <a:uFillTx/>
              <a:latin typeface="Segoe UI"/>
              <a:ea typeface="Segoe UI" pitchFamily="34" charset="0"/>
              <a:cs typeface="Segoe UI" pitchFamily="34" charset="0"/>
            </a:endParaRPr>
          </a:p>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00" b="1" i="0" u="none" strike="noStrike" kern="1200" cap="none" spc="0" normalizeH="0" baseline="0" noProof="0" dirty="0" smtClean="0">
                <a:ln>
                  <a:noFill/>
                </a:ln>
                <a:gradFill>
                  <a:gsLst>
                    <a:gs pos="0">
                      <a:srgbClr val="FFFFFF"/>
                    </a:gs>
                    <a:gs pos="100000">
                      <a:srgbClr val="FFFFFF"/>
                    </a:gs>
                  </a:gsLst>
                  <a:lin ang="5400000" scaled="1"/>
                </a:gradFill>
                <a:effectLst/>
                <a:uLnTx/>
                <a:uFillTx/>
                <a:latin typeface="Segoe UI"/>
                <a:ea typeface="Segoe UI" pitchFamily="34" charset="0"/>
                <a:cs typeface="Segoe UI" pitchFamily="34" charset="0"/>
              </a:rPr>
              <a:t>Apache Storm on </a:t>
            </a:r>
            <a:br>
              <a:rPr kumimoji="0" lang="en-US" sz="1300" b="1" i="0" u="none" strike="noStrike" kern="1200" cap="none" spc="0" normalizeH="0" baseline="0" noProof="0" dirty="0" smtClean="0">
                <a:ln>
                  <a:noFill/>
                </a:ln>
                <a:gradFill>
                  <a:gsLst>
                    <a:gs pos="0">
                      <a:srgbClr val="FFFFFF"/>
                    </a:gs>
                    <a:gs pos="100000">
                      <a:srgbClr val="FFFFFF"/>
                    </a:gs>
                  </a:gsLst>
                  <a:lin ang="5400000" scaled="1"/>
                </a:gradFill>
                <a:effectLst/>
                <a:uLnTx/>
                <a:uFillTx/>
                <a:latin typeface="Segoe UI"/>
                <a:ea typeface="Segoe UI" pitchFamily="34" charset="0"/>
                <a:cs typeface="Segoe UI" pitchFamily="34" charset="0"/>
              </a:rPr>
            </a:br>
            <a:r>
              <a:rPr kumimoji="0" lang="en-US" sz="1300" b="1" i="0" u="none" strike="noStrike" kern="1200" cap="none" spc="0" normalizeH="0" baseline="0" noProof="0" dirty="0" smtClean="0">
                <a:ln>
                  <a:noFill/>
                </a:ln>
                <a:gradFill>
                  <a:gsLst>
                    <a:gs pos="0">
                      <a:srgbClr val="FFFFFF"/>
                    </a:gs>
                    <a:gs pos="100000">
                      <a:srgbClr val="FFFFFF"/>
                    </a:gs>
                  </a:gsLst>
                  <a:lin ang="5400000" scaled="1"/>
                </a:gradFill>
                <a:effectLst/>
                <a:uLnTx/>
                <a:uFillTx/>
                <a:latin typeface="Segoe UI"/>
                <a:ea typeface="Segoe UI" pitchFamily="34" charset="0"/>
                <a:cs typeface="Segoe UI" pitchFamily="34" charset="0"/>
              </a:rPr>
              <a:t>HDInsight</a:t>
            </a:r>
            <a:endParaRPr kumimoji="0" lang="en-US" sz="1300" b="1" i="0" u="none" strike="noStrike" kern="1200" cap="none" spc="0" normalizeH="0" baseline="0" noProof="0" dirty="0">
              <a:ln>
                <a:noFill/>
              </a:ln>
              <a:gradFill>
                <a:gsLst>
                  <a:gs pos="0">
                    <a:srgbClr val="FFFFFF"/>
                  </a:gs>
                  <a:gs pos="100000">
                    <a:srgbClr val="FFFFFF"/>
                  </a:gs>
                </a:gsLst>
                <a:lin ang="5400000" scaled="1"/>
              </a:gradFill>
              <a:effectLst/>
              <a:uLnTx/>
              <a:uFillTx/>
              <a:latin typeface="Segoe UI"/>
              <a:ea typeface="Segoe UI" pitchFamily="34" charset="0"/>
              <a:cs typeface="Segoe UI" pitchFamily="34" charset="0"/>
            </a:endParaRPr>
          </a:p>
        </p:txBody>
      </p:sp>
      <p:sp>
        <p:nvSpPr>
          <p:cNvPr id="79" name="Freeform 43"/>
          <p:cNvSpPr>
            <a:spLocks noChangeAspect="1" noEditPoints="1"/>
          </p:cNvSpPr>
          <p:nvPr/>
        </p:nvSpPr>
        <p:spPr bwMode="black">
          <a:xfrm>
            <a:off x="10833396" y="4909437"/>
            <a:ext cx="446660" cy="861029"/>
          </a:xfrm>
          <a:custGeom>
            <a:avLst/>
            <a:gdLst>
              <a:gd name="T0" fmla="*/ 544 w 602"/>
              <a:gd name="T1" fmla="*/ 95 h 1156"/>
              <a:gd name="T2" fmla="*/ 119 w 602"/>
              <a:gd name="T3" fmla="*/ 1068 h 1156"/>
              <a:gd name="T4" fmla="*/ 112 w 602"/>
              <a:gd name="T5" fmla="*/ 1048 h 1156"/>
              <a:gd name="T6" fmla="*/ 288 w 602"/>
              <a:gd name="T7" fmla="*/ 1050 h 1156"/>
              <a:gd name="T8" fmla="*/ 296 w 602"/>
              <a:gd name="T9" fmla="*/ 1053 h 1156"/>
              <a:gd name="T10" fmla="*/ 291 w 602"/>
              <a:gd name="T11" fmla="*/ 1071 h 1156"/>
              <a:gd name="T12" fmla="*/ 290 w 602"/>
              <a:gd name="T13" fmla="*/ 1072 h 1156"/>
              <a:gd name="T14" fmla="*/ 290 w 602"/>
              <a:gd name="T15" fmla="*/ 1072 h 1156"/>
              <a:gd name="T16" fmla="*/ 276 w 602"/>
              <a:gd name="T17" fmla="*/ 1069 h 1156"/>
              <a:gd name="T18" fmla="*/ 271 w 602"/>
              <a:gd name="T19" fmla="*/ 1071 h 1156"/>
              <a:gd name="T20" fmla="*/ 275 w 602"/>
              <a:gd name="T21" fmla="*/ 1052 h 1156"/>
              <a:gd name="T22" fmla="*/ 285 w 602"/>
              <a:gd name="T23" fmla="*/ 1050 h 1156"/>
              <a:gd name="T24" fmla="*/ 298 w 602"/>
              <a:gd name="T25" fmla="*/ 1055 h 1156"/>
              <a:gd name="T26" fmla="*/ 315 w 602"/>
              <a:gd name="T27" fmla="*/ 1058 h 1156"/>
              <a:gd name="T28" fmla="*/ 319 w 602"/>
              <a:gd name="T29" fmla="*/ 1057 h 1156"/>
              <a:gd name="T30" fmla="*/ 320 w 602"/>
              <a:gd name="T31" fmla="*/ 1057 h 1156"/>
              <a:gd name="T32" fmla="*/ 314 w 602"/>
              <a:gd name="T33" fmla="*/ 1075 h 1156"/>
              <a:gd name="T34" fmla="*/ 301 w 602"/>
              <a:gd name="T35" fmla="*/ 1077 h 1156"/>
              <a:gd name="T36" fmla="*/ 292 w 602"/>
              <a:gd name="T37" fmla="*/ 1073 h 1156"/>
              <a:gd name="T38" fmla="*/ 298 w 602"/>
              <a:gd name="T39" fmla="*/ 1055 h 1156"/>
              <a:gd name="T40" fmla="*/ 298 w 602"/>
              <a:gd name="T41" fmla="*/ 1055 h 1156"/>
              <a:gd name="T42" fmla="*/ 298 w 602"/>
              <a:gd name="T43" fmla="*/ 1055 h 1156"/>
              <a:gd name="T44" fmla="*/ 305 w 602"/>
              <a:gd name="T45" fmla="*/ 1034 h 1156"/>
              <a:gd name="T46" fmla="*/ 318 w 602"/>
              <a:gd name="T47" fmla="*/ 1037 h 1156"/>
              <a:gd name="T48" fmla="*/ 325 w 602"/>
              <a:gd name="T49" fmla="*/ 1035 h 1156"/>
              <a:gd name="T50" fmla="*/ 326 w 602"/>
              <a:gd name="T51" fmla="*/ 1035 h 1156"/>
              <a:gd name="T52" fmla="*/ 314 w 602"/>
              <a:gd name="T53" fmla="*/ 1056 h 1156"/>
              <a:gd name="T54" fmla="*/ 299 w 602"/>
              <a:gd name="T55" fmla="*/ 1052 h 1156"/>
              <a:gd name="T56" fmla="*/ 299 w 602"/>
              <a:gd name="T57" fmla="*/ 1052 h 1156"/>
              <a:gd name="T58" fmla="*/ 304 w 602"/>
              <a:gd name="T59" fmla="*/ 1034 h 1156"/>
              <a:gd name="T60" fmla="*/ 292 w 602"/>
              <a:gd name="T61" fmla="*/ 1028 h 1156"/>
              <a:gd name="T62" fmla="*/ 302 w 602"/>
              <a:gd name="T63" fmla="*/ 1032 h 1156"/>
              <a:gd name="T64" fmla="*/ 302 w 602"/>
              <a:gd name="T65" fmla="*/ 1032 h 1156"/>
              <a:gd name="T66" fmla="*/ 297 w 602"/>
              <a:gd name="T67" fmla="*/ 1050 h 1156"/>
              <a:gd name="T68" fmla="*/ 297 w 602"/>
              <a:gd name="T69" fmla="*/ 1050 h 1156"/>
              <a:gd name="T70" fmla="*/ 296 w 602"/>
              <a:gd name="T71" fmla="*/ 1050 h 1156"/>
              <a:gd name="T72" fmla="*/ 296 w 602"/>
              <a:gd name="T73" fmla="*/ 1050 h 1156"/>
              <a:gd name="T74" fmla="*/ 296 w 602"/>
              <a:gd name="T75" fmla="*/ 1050 h 1156"/>
              <a:gd name="T76" fmla="*/ 277 w 602"/>
              <a:gd name="T77" fmla="*/ 1049 h 1156"/>
              <a:gd name="T78" fmla="*/ 277 w 602"/>
              <a:gd name="T79" fmla="*/ 1049 h 1156"/>
              <a:gd name="T80" fmla="*/ 277 w 602"/>
              <a:gd name="T81" fmla="*/ 1049 h 1156"/>
              <a:gd name="T82" fmla="*/ 276 w 602"/>
              <a:gd name="T83" fmla="*/ 1049 h 1156"/>
              <a:gd name="T84" fmla="*/ 281 w 602"/>
              <a:gd name="T85" fmla="*/ 1032 h 1156"/>
              <a:gd name="T86" fmla="*/ 287 w 602"/>
              <a:gd name="T87" fmla="*/ 1029 h 1156"/>
              <a:gd name="T88" fmla="*/ 467 w 602"/>
              <a:gd name="T89" fmla="*/ 1059 h 1156"/>
              <a:gd name="T90" fmla="*/ 478 w 602"/>
              <a:gd name="T91" fmla="*/ 1064 h 1156"/>
              <a:gd name="T92" fmla="*/ 466 w 602"/>
              <a:gd name="T93" fmla="*/ 1048 h 1156"/>
              <a:gd name="T94" fmla="*/ 602 w 602"/>
              <a:gd name="T95" fmla="*/ 1116 h 1156"/>
              <a:gd name="T96" fmla="*/ 0 w 602"/>
              <a:gd name="T97" fmla="*/ 40 h 1156"/>
              <a:gd name="T98" fmla="*/ 602 w 602"/>
              <a:gd name="T99" fmla="*/ 1116 h 1156"/>
              <a:gd name="T100" fmla="*/ 273 w 602"/>
              <a:gd name="T101" fmla="*/ 202 h 1156"/>
              <a:gd name="T102" fmla="*/ 273 w 602"/>
              <a:gd name="T103" fmla="*/ 911 h 1156"/>
              <a:gd name="T104" fmla="*/ 462 w 602"/>
              <a:gd name="T105" fmla="*/ 581 h 1156"/>
              <a:gd name="T106" fmla="*/ 284 w 602"/>
              <a:gd name="T107" fmla="*/ 391 h 1156"/>
              <a:gd name="T108" fmla="*/ 284 w 602"/>
              <a:gd name="T109" fmla="*/ 391 h 1156"/>
              <a:gd name="T110" fmla="*/ 273 w 602"/>
              <a:gd name="T111" fmla="*/ 391 h 1156"/>
              <a:gd name="T112" fmla="*/ 462 w 602"/>
              <a:gd name="T113" fmla="*/ 911 h 1156"/>
              <a:gd name="T114" fmla="*/ 462 w 602"/>
              <a:gd name="T115" fmla="*/ 379 h 1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02" h="1156">
                <a:moveTo>
                  <a:pt x="54" y="95"/>
                </a:moveTo>
                <a:cubicBezTo>
                  <a:pt x="54" y="367"/>
                  <a:pt x="54" y="639"/>
                  <a:pt x="54" y="911"/>
                </a:cubicBezTo>
                <a:cubicBezTo>
                  <a:pt x="217" y="911"/>
                  <a:pt x="381" y="911"/>
                  <a:pt x="544" y="911"/>
                </a:cubicBezTo>
                <a:cubicBezTo>
                  <a:pt x="544" y="639"/>
                  <a:pt x="544" y="367"/>
                  <a:pt x="544" y="95"/>
                </a:cubicBezTo>
                <a:cubicBezTo>
                  <a:pt x="381" y="95"/>
                  <a:pt x="217" y="95"/>
                  <a:pt x="54" y="95"/>
                </a:cubicBezTo>
                <a:close/>
                <a:moveTo>
                  <a:pt x="112" y="1053"/>
                </a:moveTo>
                <a:cubicBezTo>
                  <a:pt x="126" y="1068"/>
                  <a:pt x="126" y="1068"/>
                  <a:pt x="126" y="1068"/>
                </a:cubicBezTo>
                <a:cubicBezTo>
                  <a:pt x="119" y="1068"/>
                  <a:pt x="119" y="1068"/>
                  <a:pt x="119" y="1068"/>
                </a:cubicBezTo>
                <a:cubicBezTo>
                  <a:pt x="103" y="1050"/>
                  <a:pt x="103" y="1050"/>
                  <a:pt x="103" y="1050"/>
                </a:cubicBezTo>
                <a:cubicBezTo>
                  <a:pt x="119" y="1034"/>
                  <a:pt x="119" y="1034"/>
                  <a:pt x="119" y="1034"/>
                </a:cubicBezTo>
                <a:cubicBezTo>
                  <a:pt x="126" y="1034"/>
                  <a:pt x="126" y="1034"/>
                  <a:pt x="126" y="1034"/>
                </a:cubicBezTo>
                <a:cubicBezTo>
                  <a:pt x="112" y="1048"/>
                  <a:pt x="112" y="1048"/>
                  <a:pt x="112" y="1048"/>
                </a:cubicBezTo>
                <a:cubicBezTo>
                  <a:pt x="137" y="1048"/>
                  <a:pt x="137" y="1048"/>
                  <a:pt x="137" y="1048"/>
                </a:cubicBezTo>
                <a:cubicBezTo>
                  <a:pt x="137" y="1053"/>
                  <a:pt x="137" y="1053"/>
                  <a:pt x="137" y="1053"/>
                </a:cubicBezTo>
                <a:lnTo>
                  <a:pt x="112" y="1053"/>
                </a:lnTo>
                <a:close/>
                <a:moveTo>
                  <a:pt x="288" y="1050"/>
                </a:moveTo>
                <a:cubicBezTo>
                  <a:pt x="291" y="1050"/>
                  <a:pt x="294" y="1052"/>
                  <a:pt x="296" y="1053"/>
                </a:cubicBezTo>
                <a:cubicBezTo>
                  <a:pt x="296" y="1053"/>
                  <a:pt x="296" y="1053"/>
                  <a:pt x="296" y="1053"/>
                </a:cubicBezTo>
                <a:cubicBezTo>
                  <a:pt x="296" y="1053"/>
                  <a:pt x="296" y="1053"/>
                  <a:pt x="296" y="1053"/>
                </a:cubicBezTo>
                <a:cubicBezTo>
                  <a:pt x="296" y="1053"/>
                  <a:pt x="296" y="1053"/>
                  <a:pt x="296" y="1053"/>
                </a:cubicBezTo>
                <a:cubicBezTo>
                  <a:pt x="296" y="1053"/>
                  <a:pt x="296" y="1053"/>
                  <a:pt x="296" y="1053"/>
                </a:cubicBezTo>
                <a:cubicBezTo>
                  <a:pt x="296" y="1054"/>
                  <a:pt x="296" y="1054"/>
                  <a:pt x="296" y="1054"/>
                </a:cubicBezTo>
                <a:cubicBezTo>
                  <a:pt x="296" y="1054"/>
                  <a:pt x="291" y="1071"/>
                  <a:pt x="291" y="1072"/>
                </a:cubicBezTo>
                <a:cubicBezTo>
                  <a:pt x="291" y="1071"/>
                  <a:pt x="291" y="1071"/>
                  <a:pt x="291" y="1071"/>
                </a:cubicBezTo>
                <a:cubicBezTo>
                  <a:pt x="291" y="1072"/>
                  <a:pt x="291" y="1072"/>
                  <a:pt x="291"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89" y="1071"/>
                  <a:pt x="288" y="1071"/>
                  <a:pt x="286" y="1070"/>
                </a:cubicBezTo>
                <a:cubicBezTo>
                  <a:pt x="285" y="1069"/>
                  <a:pt x="285" y="1069"/>
                  <a:pt x="284" y="1069"/>
                </a:cubicBezTo>
                <a:cubicBezTo>
                  <a:pt x="283" y="1069"/>
                  <a:pt x="281" y="1069"/>
                  <a:pt x="280" y="1069"/>
                </a:cubicBezTo>
                <a:cubicBezTo>
                  <a:pt x="279" y="1069"/>
                  <a:pt x="278" y="1069"/>
                  <a:pt x="276" y="1069"/>
                </a:cubicBezTo>
                <a:cubicBezTo>
                  <a:pt x="274" y="1069"/>
                  <a:pt x="273" y="1070"/>
                  <a:pt x="271" y="1071"/>
                </a:cubicBezTo>
                <a:cubicBezTo>
                  <a:pt x="271" y="1071"/>
                  <a:pt x="271" y="1071"/>
                  <a:pt x="271" y="1071"/>
                </a:cubicBezTo>
                <a:cubicBezTo>
                  <a:pt x="271" y="1071"/>
                  <a:pt x="271" y="1071"/>
                  <a:pt x="271" y="1071"/>
                </a:cubicBezTo>
                <a:cubicBezTo>
                  <a:pt x="271" y="1071"/>
                  <a:pt x="271" y="1071"/>
                  <a:pt x="271" y="1071"/>
                </a:cubicBezTo>
                <a:cubicBezTo>
                  <a:pt x="270" y="1070"/>
                  <a:pt x="270" y="1070"/>
                  <a:pt x="270" y="1070"/>
                </a:cubicBezTo>
                <a:cubicBezTo>
                  <a:pt x="270" y="1070"/>
                  <a:pt x="270" y="1070"/>
                  <a:pt x="270" y="1070"/>
                </a:cubicBezTo>
                <a:cubicBezTo>
                  <a:pt x="275" y="1052"/>
                  <a:pt x="275" y="1052"/>
                  <a:pt x="275" y="1052"/>
                </a:cubicBezTo>
                <a:cubicBezTo>
                  <a:pt x="275" y="1052"/>
                  <a:pt x="275" y="1052"/>
                  <a:pt x="275" y="1052"/>
                </a:cubicBezTo>
                <a:cubicBezTo>
                  <a:pt x="275" y="1052"/>
                  <a:pt x="275" y="1052"/>
                  <a:pt x="275" y="1052"/>
                </a:cubicBezTo>
                <a:cubicBezTo>
                  <a:pt x="277" y="1051"/>
                  <a:pt x="278" y="1051"/>
                  <a:pt x="279" y="1051"/>
                </a:cubicBezTo>
                <a:cubicBezTo>
                  <a:pt x="280" y="1050"/>
                  <a:pt x="281" y="1050"/>
                  <a:pt x="282" y="1050"/>
                </a:cubicBezTo>
                <a:cubicBezTo>
                  <a:pt x="283" y="1050"/>
                  <a:pt x="284" y="1050"/>
                  <a:pt x="285" y="1050"/>
                </a:cubicBezTo>
                <a:cubicBezTo>
                  <a:pt x="286" y="1050"/>
                  <a:pt x="287" y="1050"/>
                  <a:pt x="288" y="1050"/>
                </a:cubicBezTo>
                <a:close/>
                <a:moveTo>
                  <a:pt x="298" y="1055"/>
                </a:moveTo>
                <a:cubicBezTo>
                  <a:pt x="298" y="1055"/>
                  <a:pt x="298" y="1055"/>
                  <a:pt x="298" y="1055"/>
                </a:cubicBezTo>
                <a:cubicBezTo>
                  <a:pt x="298" y="1055"/>
                  <a:pt x="298" y="1055"/>
                  <a:pt x="298" y="1055"/>
                </a:cubicBezTo>
                <a:cubicBezTo>
                  <a:pt x="300" y="1056"/>
                  <a:pt x="301" y="1056"/>
                  <a:pt x="302" y="1057"/>
                </a:cubicBezTo>
                <a:cubicBezTo>
                  <a:pt x="303" y="1058"/>
                  <a:pt x="305" y="1058"/>
                  <a:pt x="306" y="1058"/>
                </a:cubicBezTo>
                <a:cubicBezTo>
                  <a:pt x="308" y="1058"/>
                  <a:pt x="310" y="1058"/>
                  <a:pt x="312" y="1058"/>
                </a:cubicBezTo>
                <a:cubicBezTo>
                  <a:pt x="313" y="1058"/>
                  <a:pt x="314" y="1058"/>
                  <a:pt x="315" y="1058"/>
                </a:cubicBezTo>
                <a:cubicBezTo>
                  <a:pt x="316" y="1057"/>
                  <a:pt x="317" y="1057"/>
                  <a:pt x="319" y="1056"/>
                </a:cubicBezTo>
                <a:cubicBezTo>
                  <a:pt x="319" y="1056"/>
                  <a:pt x="319" y="1057"/>
                  <a:pt x="319" y="1057"/>
                </a:cubicBezTo>
                <a:cubicBezTo>
                  <a:pt x="319" y="1057"/>
                  <a:pt x="319" y="1057"/>
                  <a:pt x="319" y="1057"/>
                </a:cubicBezTo>
                <a:cubicBezTo>
                  <a:pt x="319" y="1057"/>
                  <a:pt x="319" y="1057"/>
                  <a:pt x="319" y="1057"/>
                </a:cubicBezTo>
                <a:cubicBezTo>
                  <a:pt x="319" y="1057"/>
                  <a:pt x="319" y="1057"/>
                  <a:pt x="319" y="1057"/>
                </a:cubicBezTo>
                <a:cubicBezTo>
                  <a:pt x="319" y="1057"/>
                  <a:pt x="320" y="1057"/>
                  <a:pt x="320" y="1057"/>
                </a:cubicBezTo>
                <a:cubicBezTo>
                  <a:pt x="320" y="1057"/>
                  <a:pt x="320" y="1057"/>
                  <a:pt x="320" y="1057"/>
                </a:cubicBezTo>
                <a:cubicBezTo>
                  <a:pt x="320" y="1057"/>
                  <a:pt x="320" y="1057"/>
                  <a:pt x="320" y="1057"/>
                </a:cubicBezTo>
                <a:cubicBezTo>
                  <a:pt x="320" y="1057"/>
                  <a:pt x="320" y="1057"/>
                  <a:pt x="320" y="1057"/>
                </a:cubicBezTo>
                <a:cubicBezTo>
                  <a:pt x="320" y="1057"/>
                  <a:pt x="315" y="1075"/>
                  <a:pt x="315" y="1075"/>
                </a:cubicBezTo>
                <a:cubicBezTo>
                  <a:pt x="314" y="1075"/>
                  <a:pt x="314" y="1075"/>
                  <a:pt x="314" y="1075"/>
                </a:cubicBezTo>
                <a:cubicBezTo>
                  <a:pt x="314" y="1075"/>
                  <a:pt x="314" y="1075"/>
                  <a:pt x="314" y="1075"/>
                </a:cubicBezTo>
                <a:cubicBezTo>
                  <a:pt x="313" y="1076"/>
                  <a:pt x="312" y="1076"/>
                  <a:pt x="311" y="1076"/>
                </a:cubicBezTo>
                <a:cubicBezTo>
                  <a:pt x="309" y="1077"/>
                  <a:pt x="308" y="1077"/>
                  <a:pt x="307" y="1077"/>
                </a:cubicBezTo>
                <a:cubicBezTo>
                  <a:pt x="306" y="1077"/>
                  <a:pt x="305" y="1077"/>
                  <a:pt x="304" y="1077"/>
                </a:cubicBezTo>
                <a:cubicBezTo>
                  <a:pt x="303" y="1077"/>
                  <a:pt x="302" y="1077"/>
                  <a:pt x="301" y="1077"/>
                </a:cubicBezTo>
                <a:cubicBezTo>
                  <a:pt x="300" y="1077"/>
                  <a:pt x="300" y="1077"/>
                  <a:pt x="299" y="1077"/>
                </a:cubicBezTo>
                <a:cubicBezTo>
                  <a:pt x="298" y="1076"/>
                  <a:pt x="297" y="1076"/>
                  <a:pt x="297" y="1076"/>
                </a:cubicBezTo>
                <a:cubicBezTo>
                  <a:pt x="295" y="1075"/>
                  <a:pt x="294" y="1075"/>
                  <a:pt x="293" y="1074"/>
                </a:cubicBezTo>
                <a:cubicBezTo>
                  <a:pt x="293" y="1074"/>
                  <a:pt x="292" y="1073"/>
                  <a:pt x="292" y="1073"/>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lose/>
                <a:moveTo>
                  <a:pt x="305" y="1034"/>
                </a:moveTo>
                <a:cubicBezTo>
                  <a:pt x="306" y="1034"/>
                  <a:pt x="307" y="1035"/>
                  <a:pt x="308" y="1036"/>
                </a:cubicBezTo>
                <a:cubicBezTo>
                  <a:pt x="310" y="1036"/>
                  <a:pt x="311" y="1037"/>
                  <a:pt x="313" y="1037"/>
                </a:cubicBezTo>
                <a:cubicBezTo>
                  <a:pt x="313" y="1037"/>
                  <a:pt x="314" y="1037"/>
                  <a:pt x="315" y="1037"/>
                </a:cubicBezTo>
                <a:cubicBezTo>
                  <a:pt x="316" y="1037"/>
                  <a:pt x="317" y="1037"/>
                  <a:pt x="318" y="1037"/>
                </a:cubicBezTo>
                <a:cubicBezTo>
                  <a:pt x="319" y="1037"/>
                  <a:pt x="320" y="1036"/>
                  <a:pt x="321" y="1036"/>
                </a:cubicBezTo>
                <a:cubicBezTo>
                  <a:pt x="322" y="1036"/>
                  <a:pt x="324" y="1035"/>
                  <a:pt x="325" y="1035"/>
                </a:cubicBezTo>
                <a:cubicBezTo>
                  <a:pt x="325" y="1035"/>
                  <a:pt x="325" y="1035"/>
                  <a:pt x="325" y="1035"/>
                </a:cubicBezTo>
                <a:cubicBezTo>
                  <a:pt x="325" y="1035"/>
                  <a:pt x="325" y="1035"/>
                  <a:pt x="325" y="1035"/>
                </a:cubicBezTo>
                <a:cubicBezTo>
                  <a:pt x="325" y="1035"/>
                  <a:pt x="325" y="1035"/>
                  <a:pt x="325" y="1035"/>
                </a:cubicBezTo>
                <a:cubicBezTo>
                  <a:pt x="325" y="1035"/>
                  <a:pt x="326" y="1035"/>
                  <a:pt x="326" y="1035"/>
                </a:cubicBezTo>
                <a:cubicBezTo>
                  <a:pt x="326" y="1035"/>
                  <a:pt x="326" y="1035"/>
                  <a:pt x="326" y="1035"/>
                </a:cubicBezTo>
                <a:cubicBezTo>
                  <a:pt x="326" y="1035"/>
                  <a:pt x="326" y="1035"/>
                  <a:pt x="326" y="1035"/>
                </a:cubicBezTo>
                <a:cubicBezTo>
                  <a:pt x="326" y="1035"/>
                  <a:pt x="321" y="1054"/>
                  <a:pt x="321" y="1054"/>
                </a:cubicBezTo>
                <a:cubicBezTo>
                  <a:pt x="321" y="1054"/>
                  <a:pt x="320" y="1054"/>
                  <a:pt x="320" y="1054"/>
                </a:cubicBezTo>
                <a:cubicBezTo>
                  <a:pt x="320" y="1054"/>
                  <a:pt x="320" y="1054"/>
                  <a:pt x="320" y="1054"/>
                </a:cubicBezTo>
                <a:cubicBezTo>
                  <a:pt x="318" y="1055"/>
                  <a:pt x="316" y="1055"/>
                  <a:pt x="314" y="1056"/>
                </a:cubicBezTo>
                <a:cubicBezTo>
                  <a:pt x="313" y="1056"/>
                  <a:pt x="311" y="1056"/>
                  <a:pt x="310" y="1056"/>
                </a:cubicBezTo>
                <a:cubicBezTo>
                  <a:pt x="308" y="1056"/>
                  <a:pt x="307" y="1056"/>
                  <a:pt x="306" y="1056"/>
                </a:cubicBezTo>
                <a:cubicBezTo>
                  <a:pt x="304" y="1055"/>
                  <a:pt x="302" y="1054"/>
                  <a:pt x="300" y="1053"/>
                </a:cubicBezTo>
                <a:cubicBezTo>
                  <a:pt x="300" y="1053"/>
                  <a:pt x="299" y="1053"/>
                  <a:pt x="299" y="1052"/>
                </a:cubicBezTo>
                <a:cubicBezTo>
                  <a:pt x="299" y="1052"/>
                  <a:pt x="299" y="1052"/>
                  <a:pt x="299" y="1052"/>
                </a:cubicBezTo>
                <a:cubicBezTo>
                  <a:pt x="299" y="1052"/>
                  <a:pt x="299" y="1052"/>
                  <a:pt x="299" y="1052"/>
                </a:cubicBezTo>
                <a:cubicBezTo>
                  <a:pt x="299" y="1052"/>
                  <a:pt x="299" y="1052"/>
                  <a:pt x="299" y="1052"/>
                </a:cubicBezTo>
                <a:cubicBezTo>
                  <a:pt x="299" y="1052"/>
                  <a:pt x="299" y="1052"/>
                  <a:pt x="299" y="1052"/>
                </a:cubicBezTo>
                <a:cubicBezTo>
                  <a:pt x="299" y="1052"/>
                  <a:pt x="304" y="1034"/>
                  <a:pt x="304" y="1034"/>
                </a:cubicBezTo>
                <a:cubicBezTo>
                  <a:pt x="304" y="1034"/>
                  <a:pt x="304" y="1034"/>
                  <a:pt x="304" y="1034"/>
                </a:cubicBezTo>
                <a:cubicBezTo>
                  <a:pt x="304" y="1034"/>
                  <a:pt x="304" y="1034"/>
                  <a:pt x="304" y="1034"/>
                </a:cubicBezTo>
                <a:cubicBezTo>
                  <a:pt x="304" y="1034"/>
                  <a:pt x="304" y="1034"/>
                  <a:pt x="304" y="1034"/>
                </a:cubicBezTo>
                <a:cubicBezTo>
                  <a:pt x="304" y="1034"/>
                  <a:pt x="304" y="1034"/>
                  <a:pt x="304" y="1034"/>
                </a:cubicBezTo>
                <a:cubicBezTo>
                  <a:pt x="304" y="1034"/>
                  <a:pt x="304" y="1034"/>
                  <a:pt x="304" y="1034"/>
                </a:cubicBezTo>
                <a:cubicBezTo>
                  <a:pt x="304" y="1033"/>
                  <a:pt x="304" y="1033"/>
                  <a:pt x="305" y="1034"/>
                </a:cubicBezTo>
                <a:close/>
                <a:moveTo>
                  <a:pt x="292" y="1028"/>
                </a:moveTo>
                <a:cubicBezTo>
                  <a:pt x="295" y="1028"/>
                  <a:pt x="297" y="1029"/>
                  <a:pt x="299" y="1030"/>
                </a:cubicBezTo>
                <a:cubicBezTo>
                  <a:pt x="299" y="1030"/>
                  <a:pt x="299" y="1030"/>
                  <a:pt x="299" y="1030"/>
                </a:cubicBezTo>
                <a:cubicBezTo>
                  <a:pt x="300" y="1030"/>
                  <a:pt x="301" y="1031"/>
                  <a:pt x="302" y="1032"/>
                </a:cubicBezTo>
                <a:cubicBezTo>
                  <a:pt x="302" y="1032"/>
                  <a:pt x="302" y="1032"/>
                  <a:pt x="302" y="1032"/>
                </a:cubicBezTo>
                <a:cubicBezTo>
                  <a:pt x="302" y="1032"/>
                  <a:pt x="302" y="1032"/>
                  <a:pt x="302" y="1032"/>
                </a:cubicBezTo>
                <a:cubicBezTo>
                  <a:pt x="302" y="1032"/>
                  <a:pt x="302" y="1032"/>
                  <a:pt x="302" y="1032"/>
                </a:cubicBezTo>
                <a:cubicBezTo>
                  <a:pt x="302" y="1032"/>
                  <a:pt x="302" y="1032"/>
                  <a:pt x="302" y="1032"/>
                </a:cubicBezTo>
                <a:cubicBezTo>
                  <a:pt x="302" y="1032"/>
                  <a:pt x="302" y="1032"/>
                  <a:pt x="302" y="1032"/>
                </a:cubicBezTo>
                <a:cubicBezTo>
                  <a:pt x="302" y="1033"/>
                  <a:pt x="302" y="1033"/>
                  <a:pt x="302" y="1033"/>
                </a:cubicBezTo>
                <a:cubicBezTo>
                  <a:pt x="300" y="1039"/>
                  <a:pt x="300" y="1039"/>
                  <a:pt x="300" y="1039"/>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5" y="1049"/>
                  <a:pt x="294" y="1049"/>
                  <a:pt x="292" y="1048"/>
                </a:cubicBezTo>
                <a:cubicBezTo>
                  <a:pt x="291" y="1048"/>
                  <a:pt x="290" y="1047"/>
                  <a:pt x="288" y="1047"/>
                </a:cubicBezTo>
                <a:cubicBezTo>
                  <a:pt x="285" y="1047"/>
                  <a:pt x="281" y="1047"/>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6" y="1049"/>
                  <a:pt x="276" y="1049"/>
                  <a:pt x="276" y="1049"/>
                </a:cubicBezTo>
                <a:cubicBezTo>
                  <a:pt x="276" y="1049"/>
                  <a:pt x="276" y="1049"/>
                  <a:pt x="276" y="1049"/>
                </a:cubicBezTo>
                <a:cubicBezTo>
                  <a:pt x="276" y="1049"/>
                  <a:pt x="276" y="1049"/>
                  <a:pt x="276" y="1049"/>
                </a:cubicBezTo>
                <a:cubicBezTo>
                  <a:pt x="276" y="1049"/>
                  <a:pt x="276" y="1049"/>
                  <a:pt x="276" y="1049"/>
                </a:cubicBezTo>
                <a:cubicBezTo>
                  <a:pt x="276" y="1049"/>
                  <a:pt x="276" y="1049"/>
                  <a:pt x="276" y="1049"/>
                </a:cubicBezTo>
                <a:cubicBezTo>
                  <a:pt x="276" y="1049"/>
                  <a:pt x="276" y="1049"/>
                  <a:pt x="276" y="1049"/>
                </a:cubicBezTo>
                <a:cubicBezTo>
                  <a:pt x="281" y="1032"/>
                  <a:pt x="281" y="1032"/>
                  <a:pt x="281" y="1032"/>
                </a:cubicBezTo>
                <a:cubicBezTo>
                  <a:pt x="281" y="1031"/>
                  <a:pt x="281" y="1031"/>
                  <a:pt x="281" y="1031"/>
                </a:cubicBezTo>
                <a:cubicBezTo>
                  <a:pt x="281" y="1030"/>
                  <a:pt x="282" y="1030"/>
                  <a:pt x="282" y="1030"/>
                </a:cubicBezTo>
                <a:cubicBezTo>
                  <a:pt x="282" y="1030"/>
                  <a:pt x="282" y="1030"/>
                  <a:pt x="282" y="1030"/>
                </a:cubicBezTo>
                <a:cubicBezTo>
                  <a:pt x="284" y="1030"/>
                  <a:pt x="286" y="1029"/>
                  <a:pt x="287" y="1029"/>
                </a:cubicBezTo>
                <a:cubicBezTo>
                  <a:pt x="289" y="1028"/>
                  <a:pt x="291" y="1028"/>
                  <a:pt x="292" y="1028"/>
                </a:cubicBezTo>
                <a:close/>
                <a:moveTo>
                  <a:pt x="478" y="1033"/>
                </a:moveTo>
                <a:cubicBezTo>
                  <a:pt x="469" y="1033"/>
                  <a:pt x="462" y="1040"/>
                  <a:pt x="462" y="1048"/>
                </a:cubicBezTo>
                <a:cubicBezTo>
                  <a:pt x="462" y="1052"/>
                  <a:pt x="464" y="1056"/>
                  <a:pt x="467" y="1059"/>
                </a:cubicBezTo>
                <a:cubicBezTo>
                  <a:pt x="460" y="1068"/>
                  <a:pt x="460" y="1068"/>
                  <a:pt x="460" y="1068"/>
                </a:cubicBezTo>
                <a:cubicBezTo>
                  <a:pt x="463" y="1070"/>
                  <a:pt x="463" y="1070"/>
                  <a:pt x="463" y="1070"/>
                </a:cubicBezTo>
                <a:cubicBezTo>
                  <a:pt x="470" y="1061"/>
                  <a:pt x="470" y="1061"/>
                  <a:pt x="470" y="1061"/>
                </a:cubicBezTo>
                <a:cubicBezTo>
                  <a:pt x="472" y="1063"/>
                  <a:pt x="475" y="1064"/>
                  <a:pt x="478" y="1064"/>
                </a:cubicBezTo>
                <a:cubicBezTo>
                  <a:pt x="486" y="1064"/>
                  <a:pt x="493" y="1057"/>
                  <a:pt x="493" y="1048"/>
                </a:cubicBezTo>
                <a:cubicBezTo>
                  <a:pt x="493" y="1040"/>
                  <a:pt x="486" y="1033"/>
                  <a:pt x="478" y="1033"/>
                </a:cubicBezTo>
                <a:close/>
                <a:moveTo>
                  <a:pt x="478" y="1060"/>
                </a:moveTo>
                <a:cubicBezTo>
                  <a:pt x="471" y="1060"/>
                  <a:pt x="466" y="1055"/>
                  <a:pt x="466" y="1048"/>
                </a:cubicBezTo>
                <a:cubicBezTo>
                  <a:pt x="466" y="1042"/>
                  <a:pt x="471" y="1037"/>
                  <a:pt x="478" y="1037"/>
                </a:cubicBezTo>
                <a:cubicBezTo>
                  <a:pt x="484" y="1037"/>
                  <a:pt x="489" y="1042"/>
                  <a:pt x="489" y="1048"/>
                </a:cubicBezTo>
                <a:cubicBezTo>
                  <a:pt x="489" y="1055"/>
                  <a:pt x="484" y="1060"/>
                  <a:pt x="478" y="1060"/>
                </a:cubicBezTo>
                <a:close/>
                <a:moveTo>
                  <a:pt x="602" y="1116"/>
                </a:moveTo>
                <a:cubicBezTo>
                  <a:pt x="602" y="1139"/>
                  <a:pt x="584" y="1156"/>
                  <a:pt x="562" y="1156"/>
                </a:cubicBezTo>
                <a:cubicBezTo>
                  <a:pt x="40" y="1156"/>
                  <a:pt x="40" y="1156"/>
                  <a:pt x="40" y="1156"/>
                </a:cubicBezTo>
                <a:cubicBezTo>
                  <a:pt x="18" y="1156"/>
                  <a:pt x="0" y="1139"/>
                  <a:pt x="0" y="1116"/>
                </a:cubicBezTo>
                <a:cubicBezTo>
                  <a:pt x="0" y="40"/>
                  <a:pt x="0" y="40"/>
                  <a:pt x="0" y="40"/>
                </a:cubicBezTo>
                <a:cubicBezTo>
                  <a:pt x="0" y="18"/>
                  <a:pt x="18" y="0"/>
                  <a:pt x="40" y="0"/>
                </a:cubicBezTo>
                <a:cubicBezTo>
                  <a:pt x="562" y="0"/>
                  <a:pt x="562" y="0"/>
                  <a:pt x="562" y="0"/>
                </a:cubicBezTo>
                <a:cubicBezTo>
                  <a:pt x="584" y="0"/>
                  <a:pt x="602" y="18"/>
                  <a:pt x="602" y="40"/>
                </a:cubicBezTo>
                <a:lnTo>
                  <a:pt x="602" y="1116"/>
                </a:lnTo>
                <a:close/>
                <a:moveTo>
                  <a:pt x="273" y="379"/>
                </a:moveTo>
                <a:cubicBezTo>
                  <a:pt x="95" y="379"/>
                  <a:pt x="95" y="379"/>
                  <a:pt x="95" y="379"/>
                </a:cubicBezTo>
                <a:cubicBezTo>
                  <a:pt x="95" y="202"/>
                  <a:pt x="95" y="202"/>
                  <a:pt x="95" y="202"/>
                </a:cubicBezTo>
                <a:cubicBezTo>
                  <a:pt x="273" y="202"/>
                  <a:pt x="273" y="202"/>
                  <a:pt x="273" y="202"/>
                </a:cubicBezTo>
                <a:lnTo>
                  <a:pt x="273" y="379"/>
                </a:lnTo>
                <a:close/>
                <a:moveTo>
                  <a:pt x="95" y="769"/>
                </a:moveTo>
                <a:cubicBezTo>
                  <a:pt x="273" y="769"/>
                  <a:pt x="273" y="769"/>
                  <a:pt x="273" y="769"/>
                </a:cubicBezTo>
                <a:cubicBezTo>
                  <a:pt x="273" y="911"/>
                  <a:pt x="273" y="911"/>
                  <a:pt x="273" y="911"/>
                </a:cubicBezTo>
                <a:cubicBezTo>
                  <a:pt x="95" y="911"/>
                  <a:pt x="95" y="911"/>
                  <a:pt x="95" y="911"/>
                </a:cubicBezTo>
                <a:lnTo>
                  <a:pt x="95" y="769"/>
                </a:lnTo>
                <a:close/>
                <a:moveTo>
                  <a:pt x="95" y="581"/>
                </a:moveTo>
                <a:cubicBezTo>
                  <a:pt x="462" y="581"/>
                  <a:pt x="462" y="581"/>
                  <a:pt x="462" y="581"/>
                </a:cubicBezTo>
                <a:cubicBezTo>
                  <a:pt x="462" y="758"/>
                  <a:pt x="462" y="758"/>
                  <a:pt x="462" y="758"/>
                </a:cubicBezTo>
                <a:cubicBezTo>
                  <a:pt x="95" y="758"/>
                  <a:pt x="95" y="758"/>
                  <a:pt x="95" y="758"/>
                </a:cubicBezTo>
                <a:lnTo>
                  <a:pt x="95" y="581"/>
                </a:lnTo>
                <a:close/>
                <a:moveTo>
                  <a:pt x="284" y="391"/>
                </a:moveTo>
                <a:cubicBezTo>
                  <a:pt x="462" y="391"/>
                  <a:pt x="462" y="391"/>
                  <a:pt x="462" y="391"/>
                </a:cubicBezTo>
                <a:cubicBezTo>
                  <a:pt x="462" y="568"/>
                  <a:pt x="462" y="568"/>
                  <a:pt x="462" y="568"/>
                </a:cubicBezTo>
                <a:cubicBezTo>
                  <a:pt x="284" y="568"/>
                  <a:pt x="284" y="568"/>
                  <a:pt x="284" y="568"/>
                </a:cubicBezTo>
                <a:lnTo>
                  <a:pt x="284" y="391"/>
                </a:lnTo>
                <a:close/>
                <a:moveTo>
                  <a:pt x="273" y="568"/>
                </a:moveTo>
                <a:cubicBezTo>
                  <a:pt x="95" y="568"/>
                  <a:pt x="95" y="568"/>
                  <a:pt x="95" y="568"/>
                </a:cubicBezTo>
                <a:cubicBezTo>
                  <a:pt x="95" y="391"/>
                  <a:pt x="95" y="391"/>
                  <a:pt x="95" y="391"/>
                </a:cubicBezTo>
                <a:cubicBezTo>
                  <a:pt x="273" y="391"/>
                  <a:pt x="273" y="391"/>
                  <a:pt x="273" y="391"/>
                </a:cubicBezTo>
                <a:lnTo>
                  <a:pt x="273" y="568"/>
                </a:lnTo>
                <a:close/>
                <a:moveTo>
                  <a:pt x="284" y="769"/>
                </a:moveTo>
                <a:cubicBezTo>
                  <a:pt x="462" y="769"/>
                  <a:pt x="462" y="769"/>
                  <a:pt x="462" y="769"/>
                </a:cubicBezTo>
                <a:cubicBezTo>
                  <a:pt x="462" y="911"/>
                  <a:pt x="462" y="911"/>
                  <a:pt x="462" y="911"/>
                </a:cubicBezTo>
                <a:cubicBezTo>
                  <a:pt x="284" y="911"/>
                  <a:pt x="284" y="911"/>
                  <a:pt x="284" y="911"/>
                </a:cubicBezTo>
                <a:lnTo>
                  <a:pt x="284" y="769"/>
                </a:lnTo>
                <a:close/>
                <a:moveTo>
                  <a:pt x="462" y="202"/>
                </a:moveTo>
                <a:cubicBezTo>
                  <a:pt x="462" y="379"/>
                  <a:pt x="462" y="379"/>
                  <a:pt x="462" y="379"/>
                </a:cubicBezTo>
                <a:cubicBezTo>
                  <a:pt x="284" y="379"/>
                  <a:pt x="284" y="379"/>
                  <a:pt x="284" y="379"/>
                </a:cubicBezTo>
                <a:cubicBezTo>
                  <a:pt x="284" y="202"/>
                  <a:pt x="284" y="202"/>
                  <a:pt x="284" y="202"/>
                </a:cubicBezTo>
                <a:lnTo>
                  <a:pt x="462" y="202"/>
                </a:lnTo>
                <a:close/>
              </a:path>
            </a:pathLst>
          </a:custGeom>
          <a:solidFill>
            <a:srgbClr val="442157"/>
          </a:solidFill>
          <a:ln>
            <a:noFill/>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81" name="TextBox 80"/>
          <p:cNvSpPr txBox="1"/>
          <p:nvPr/>
        </p:nvSpPr>
        <p:spPr>
          <a:xfrm>
            <a:off x="10219509" y="5770466"/>
            <a:ext cx="1697516" cy="190052"/>
          </a:xfrm>
          <a:prstGeom prst="rect">
            <a:avLst/>
          </a:prstGeom>
          <a:noFill/>
        </p:spPr>
        <p:txBody>
          <a:bodyPr wrap="none" lIns="0" tIns="0" rIns="0" bIns="0" rtlCol="0">
            <a:spAutoFit/>
          </a:bodyPr>
          <a:lstStyle>
            <a:defPPr>
              <a:defRPr lang="en-US"/>
            </a:defPPr>
            <a:lvl1pPr>
              <a:lnSpc>
                <a:spcPct val="90000"/>
              </a:lnSpc>
              <a:spcAft>
                <a:spcPts val="600"/>
              </a:spcAft>
              <a:defRPr sz="1400">
                <a:gradFill>
                  <a:gsLst>
                    <a:gs pos="2917">
                      <a:schemeClr val="tx2"/>
                    </a:gs>
                    <a:gs pos="30000">
                      <a:schemeClr val="tx2"/>
                    </a:gs>
                  </a:gsLst>
                  <a:lin ang="5400000" scaled="0"/>
                </a:gradFill>
                <a:latin typeface="+mn-lt"/>
              </a:defRPr>
            </a:lvl1p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372" b="0" i="0" u="none" strike="noStrike" kern="1200" cap="none" spc="0" normalizeH="0" baseline="0" noProof="0" dirty="0">
                <a:ln>
                  <a:noFill/>
                </a:ln>
                <a:solidFill>
                  <a:srgbClr val="000000"/>
                </a:solidFill>
                <a:effectLst/>
                <a:uLnTx/>
                <a:uFillTx/>
                <a:latin typeface="Segoe UI"/>
                <a:ea typeface="+mn-ea"/>
                <a:cs typeface="+mn-cs"/>
              </a:rPr>
              <a:t>Devices to take action</a:t>
            </a:r>
          </a:p>
        </p:txBody>
      </p:sp>
      <p:sp>
        <p:nvSpPr>
          <p:cNvPr id="76" name="Oval 75"/>
          <p:cNvSpPr/>
          <p:nvPr/>
        </p:nvSpPr>
        <p:spPr bwMode="auto">
          <a:xfrm>
            <a:off x="4273125" y="1938348"/>
            <a:ext cx="1508760" cy="1507080"/>
          </a:xfrm>
          <a:prstGeom prst="ellipse">
            <a:avLst/>
          </a:prstGeom>
          <a:solidFill>
            <a:srgbClr val="A6A6A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4821"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00" b="1" i="0" u="none" strike="noStrike" kern="1200" cap="none" spc="0" normalizeH="0" baseline="0" noProof="0" dirty="0" smtClean="0">
                <a:ln>
                  <a:noFill/>
                </a:ln>
                <a:gradFill>
                  <a:gsLst>
                    <a:gs pos="0">
                      <a:srgbClr val="FFFFFF"/>
                    </a:gs>
                    <a:gs pos="100000">
                      <a:srgbClr val="FFFFFF"/>
                    </a:gs>
                  </a:gsLst>
                  <a:lin ang="5400000" scaled="1"/>
                </a:gradFill>
                <a:effectLst/>
                <a:uLnTx/>
                <a:uFillTx/>
                <a:latin typeface="Segoe UI"/>
                <a:ea typeface="Segoe UI" pitchFamily="34" charset="0"/>
                <a:cs typeface="Segoe UI" pitchFamily="34" charset="0"/>
              </a:rPr>
              <a:t>Kafka</a:t>
            </a:r>
            <a:endParaRPr kumimoji="0" lang="en-US" sz="1300" b="1" i="1" u="none" strike="noStrike" kern="1200" cap="none" spc="0" normalizeH="0" baseline="0" noProof="0" dirty="0">
              <a:ln>
                <a:noFill/>
              </a:ln>
              <a:solidFill>
                <a:srgbClr val="FFFFFF"/>
              </a:soli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00" b="1" i="1" u="none" strike="noStrike" kern="1200" cap="none" spc="0" normalizeH="0" baseline="0" noProof="0" dirty="0" err="1" smtClean="0">
                <a:ln>
                  <a:noFill/>
                </a:ln>
                <a:solidFill>
                  <a:srgbClr val="FFFFFF"/>
                </a:solidFill>
                <a:effectLst/>
                <a:uLnTx/>
                <a:uFillTx/>
                <a:latin typeface="Segoe UI"/>
                <a:ea typeface="+mn-ea"/>
                <a:cs typeface="+mn-cs"/>
              </a:rPr>
              <a:t>RabbitMQ</a:t>
            </a:r>
            <a:endParaRPr kumimoji="0" lang="en-US" sz="1300" b="1" i="1" u="none" strike="noStrike" kern="1200" cap="none" spc="0" normalizeH="0" baseline="0" noProof="0" dirty="0">
              <a:ln>
                <a:noFill/>
              </a:ln>
              <a:solidFill>
                <a:srgbClr val="FFFFFF"/>
              </a:soli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00" b="1" i="1" u="none" strike="noStrike" kern="1200" cap="none" spc="0" normalizeH="0" baseline="0" noProof="0" dirty="0" err="1">
                <a:ln>
                  <a:noFill/>
                </a:ln>
                <a:solidFill>
                  <a:srgbClr val="FFFFFF"/>
                </a:solidFill>
                <a:effectLst/>
                <a:uLnTx/>
                <a:uFillTx/>
                <a:latin typeface="Segoe UI"/>
                <a:ea typeface="+mn-ea"/>
                <a:cs typeface="+mn-cs"/>
              </a:rPr>
              <a:t>ActiveMQ</a:t>
            </a:r>
            <a:endParaRPr kumimoji="0" lang="en-US" sz="1300" b="1" i="0" u="none" strike="noStrike" kern="1200" cap="none" spc="0" normalizeH="0" baseline="0" noProof="0" dirty="0">
              <a:ln>
                <a:noFill/>
              </a:ln>
              <a:gradFill>
                <a:gsLst>
                  <a:gs pos="0">
                    <a:srgbClr val="FFFFFF"/>
                  </a:gs>
                  <a:gs pos="100000">
                    <a:srgbClr val="FFFFFF"/>
                  </a:gs>
                </a:gsLst>
                <a:lin ang="5400000" scaled="1"/>
              </a:gradFill>
              <a:effectLst/>
              <a:uLnTx/>
              <a:uFillTx/>
              <a:latin typeface="Segoe UI"/>
              <a:ea typeface="Segoe UI" pitchFamily="34" charset="0"/>
              <a:cs typeface="Segoe UI" pitchFamily="34" charset="0"/>
            </a:endParaRPr>
          </a:p>
        </p:txBody>
      </p:sp>
      <p:sp>
        <p:nvSpPr>
          <p:cNvPr id="102" name="TextBox 101"/>
          <p:cNvSpPr txBox="1"/>
          <p:nvPr/>
        </p:nvSpPr>
        <p:spPr>
          <a:xfrm>
            <a:off x="661115" y="5815053"/>
            <a:ext cx="1094521" cy="380104"/>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372" b="0" i="0" u="none" strike="noStrike" kern="1200" cap="none" spc="0" normalizeH="0" baseline="0" noProof="0" dirty="0" smtClean="0">
                <a:ln>
                  <a:noFill/>
                </a:ln>
                <a:solidFill>
                  <a:srgbClr val="000000"/>
                </a:solidFill>
                <a:effectLst/>
                <a:uLnTx/>
                <a:uFillTx/>
                <a:latin typeface="Segoe UI"/>
                <a:ea typeface="+mn-ea"/>
                <a:cs typeface="+mn-cs"/>
              </a:rPr>
              <a:t>Web and Social</a:t>
            </a:r>
            <a:endParaRPr kumimoji="0" lang="en-US" sz="1372" b="0" i="0" u="none" strike="noStrike" kern="1200" cap="none" spc="0" normalizeH="0" baseline="0" noProof="0" dirty="0">
              <a:ln>
                <a:noFill/>
              </a:ln>
              <a:solidFill>
                <a:srgbClr val="000000"/>
              </a:solidFill>
              <a:effectLst/>
              <a:uLnTx/>
              <a:uFillTx/>
              <a:latin typeface="Segoe UI"/>
              <a:ea typeface="+mn-ea"/>
              <a:cs typeface="+mn-cs"/>
            </a:endParaRPr>
          </a:p>
        </p:txBody>
      </p:sp>
      <p:grpSp>
        <p:nvGrpSpPr>
          <p:cNvPr id="13" name="Group 12"/>
          <p:cNvGrpSpPr/>
          <p:nvPr/>
        </p:nvGrpSpPr>
        <p:grpSpPr>
          <a:xfrm>
            <a:off x="682780" y="5121475"/>
            <a:ext cx="951571" cy="548358"/>
            <a:chOff x="1157890" y="5857031"/>
            <a:chExt cx="731059" cy="356127"/>
          </a:xfrm>
        </p:grpSpPr>
        <p:sp>
          <p:nvSpPr>
            <p:cNvPr id="106" name="Freeform 30"/>
            <p:cNvSpPr>
              <a:spLocks noChangeAspect="1" noEditPoints="1"/>
            </p:cNvSpPr>
            <p:nvPr/>
          </p:nvSpPr>
          <p:spPr bwMode="auto">
            <a:xfrm>
              <a:off x="1157890" y="5870448"/>
              <a:ext cx="291077" cy="342710"/>
            </a:xfrm>
            <a:custGeom>
              <a:avLst/>
              <a:gdLst>
                <a:gd name="T0" fmla="*/ 115 w 191"/>
                <a:gd name="T1" fmla="*/ 158 h 225"/>
                <a:gd name="T2" fmla="*/ 132 w 191"/>
                <a:gd name="T3" fmla="*/ 185 h 225"/>
                <a:gd name="T4" fmla="*/ 21 w 191"/>
                <a:gd name="T5" fmla="*/ 185 h 225"/>
                <a:gd name="T6" fmla="*/ 0 w 191"/>
                <a:gd name="T7" fmla="*/ 164 h 225"/>
                <a:gd name="T8" fmla="*/ 0 w 191"/>
                <a:gd name="T9" fmla="*/ 21 h 225"/>
                <a:gd name="T10" fmla="*/ 21 w 191"/>
                <a:gd name="T11" fmla="*/ 0 h 225"/>
                <a:gd name="T12" fmla="*/ 163 w 191"/>
                <a:gd name="T13" fmla="*/ 0 h 225"/>
                <a:gd name="T14" fmla="*/ 185 w 191"/>
                <a:gd name="T15" fmla="*/ 21 h 225"/>
                <a:gd name="T16" fmla="*/ 185 w 191"/>
                <a:gd name="T17" fmla="*/ 164 h 225"/>
                <a:gd name="T18" fmla="*/ 181 w 191"/>
                <a:gd name="T19" fmla="*/ 175 h 225"/>
                <a:gd name="T20" fmla="*/ 154 w 191"/>
                <a:gd name="T21" fmla="*/ 133 h 225"/>
                <a:gd name="T22" fmla="*/ 157 w 191"/>
                <a:gd name="T23" fmla="*/ 63 h 225"/>
                <a:gd name="T24" fmla="*/ 70 w 191"/>
                <a:gd name="T25" fmla="*/ 43 h 225"/>
                <a:gd name="T26" fmla="*/ 51 w 191"/>
                <a:gd name="T27" fmla="*/ 130 h 225"/>
                <a:gd name="T28" fmla="*/ 115 w 191"/>
                <a:gd name="T29" fmla="*/ 158 h 225"/>
                <a:gd name="T30" fmla="*/ 183 w 191"/>
                <a:gd name="T31" fmla="*/ 221 h 225"/>
                <a:gd name="T32" fmla="*/ 165 w 191"/>
                <a:gd name="T33" fmla="*/ 217 h 225"/>
                <a:gd name="T34" fmla="*/ 120 w 191"/>
                <a:gd name="T35" fmla="*/ 146 h 225"/>
                <a:gd name="T36" fmla="*/ 59 w 191"/>
                <a:gd name="T37" fmla="*/ 124 h 225"/>
                <a:gd name="T38" fmla="*/ 75 w 191"/>
                <a:gd name="T39" fmla="*/ 52 h 225"/>
                <a:gd name="T40" fmla="*/ 148 w 191"/>
                <a:gd name="T41" fmla="*/ 68 h 225"/>
                <a:gd name="T42" fmla="*/ 142 w 191"/>
                <a:gd name="T43" fmla="*/ 132 h 225"/>
                <a:gd name="T44" fmla="*/ 187 w 191"/>
                <a:gd name="T45" fmla="*/ 203 h 225"/>
                <a:gd name="T46" fmla="*/ 183 w 191"/>
                <a:gd name="T47" fmla="*/ 221 h 225"/>
                <a:gd name="T48" fmla="*/ 144 w 191"/>
                <a:gd name="T49" fmla="*/ 71 h 225"/>
                <a:gd name="T50" fmla="*/ 78 w 191"/>
                <a:gd name="T51" fmla="*/ 56 h 225"/>
                <a:gd name="T52" fmla="*/ 64 w 191"/>
                <a:gd name="T53" fmla="*/ 122 h 225"/>
                <a:gd name="T54" fmla="*/ 129 w 191"/>
                <a:gd name="T55" fmla="*/ 136 h 225"/>
                <a:gd name="T56" fmla="*/ 144 w 191"/>
                <a:gd name="T57" fmla="*/ 71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91" h="225">
                  <a:moveTo>
                    <a:pt x="115" y="158"/>
                  </a:moveTo>
                  <a:cubicBezTo>
                    <a:pt x="132" y="185"/>
                    <a:pt x="132" y="185"/>
                    <a:pt x="132" y="185"/>
                  </a:cubicBezTo>
                  <a:cubicBezTo>
                    <a:pt x="21" y="185"/>
                    <a:pt x="21" y="185"/>
                    <a:pt x="21" y="185"/>
                  </a:cubicBezTo>
                  <a:cubicBezTo>
                    <a:pt x="9" y="185"/>
                    <a:pt x="0" y="175"/>
                    <a:pt x="0" y="164"/>
                  </a:cubicBezTo>
                  <a:cubicBezTo>
                    <a:pt x="0" y="21"/>
                    <a:pt x="0" y="21"/>
                    <a:pt x="0" y="21"/>
                  </a:cubicBezTo>
                  <a:cubicBezTo>
                    <a:pt x="0" y="9"/>
                    <a:pt x="9" y="0"/>
                    <a:pt x="21" y="0"/>
                  </a:cubicBezTo>
                  <a:cubicBezTo>
                    <a:pt x="163" y="0"/>
                    <a:pt x="163" y="0"/>
                    <a:pt x="163" y="0"/>
                  </a:cubicBezTo>
                  <a:cubicBezTo>
                    <a:pt x="175" y="0"/>
                    <a:pt x="185" y="9"/>
                    <a:pt x="185" y="21"/>
                  </a:cubicBezTo>
                  <a:cubicBezTo>
                    <a:pt x="185" y="164"/>
                    <a:pt x="185" y="164"/>
                    <a:pt x="185" y="164"/>
                  </a:cubicBezTo>
                  <a:cubicBezTo>
                    <a:pt x="185" y="168"/>
                    <a:pt x="183" y="172"/>
                    <a:pt x="181" y="175"/>
                  </a:cubicBezTo>
                  <a:cubicBezTo>
                    <a:pt x="154" y="133"/>
                    <a:pt x="154" y="133"/>
                    <a:pt x="154" y="133"/>
                  </a:cubicBezTo>
                  <a:cubicBezTo>
                    <a:pt x="169" y="112"/>
                    <a:pt x="170" y="84"/>
                    <a:pt x="157" y="63"/>
                  </a:cubicBezTo>
                  <a:cubicBezTo>
                    <a:pt x="138" y="33"/>
                    <a:pt x="99" y="25"/>
                    <a:pt x="70" y="43"/>
                  </a:cubicBezTo>
                  <a:cubicBezTo>
                    <a:pt x="41" y="62"/>
                    <a:pt x="32" y="101"/>
                    <a:pt x="51" y="130"/>
                  </a:cubicBezTo>
                  <a:cubicBezTo>
                    <a:pt x="65" y="152"/>
                    <a:pt x="90" y="163"/>
                    <a:pt x="115" y="158"/>
                  </a:cubicBezTo>
                  <a:close/>
                  <a:moveTo>
                    <a:pt x="183" y="221"/>
                  </a:moveTo>
                  <a:cubicBezTo>
                    <a:pt x="177" y="225"/>
                    <a:pt x="169" y="223"/>
                    <a:pt x="165" y="217"/>
                  </a:cubicBezTo>
                  <a:cubicBezTo>
                    <a:pt x="120" y="146"/>
                    <a:pt x="120" y="146"/>
                    <a:pt x="120" y="146"/>
                  </a:cubicBezTo>
                  <a:cubicBezTo>
                    <a:pt x="98" y="153"/>
                    <a:pt x="72" y="145"/>
                    <a:pt x="59" y="124"/>
                  </a:cubicBezTo>
                  <a:cubicBezTo>
                    <a:pt x="44" y="100"/>
                    <a:pt x="51" y="67"/>
                    <a:pt x="75" y="52"/>
                  </a:cubicBezTo>
                  <a:cubicBezTo>
                    <a:pt x="100" y="36"/>
                    <a:pt x="132" y="44"/>
                    <a:pt x="148" y="68"/>
                  </a:cubicBezTo>
                  <a:cubicBezTo>
                    <a:pt x="161" y="89"/>
                    <a:pt x="158" y="115"/>
                    <a:pt x="142" y="132"/>
                  </a:cubicBezTo>
                  <a:cubicBezTo>
                    <a:pt x="187" y="203"/>
                    <a:pt x="187" y="203"/>
                    <a:pt x="187" y="203"/>
                  </a:cubicBezTo>
                  <a:cubicBezTo>
                    <a:pt x="191" y="209"/>
                    <a:pt x="189" y="217"/>
                    <a:pt x="183" y="221"/>
                  </a:cubicBezTo>
                  <a:close/>
                  <a:moveTo>
                    <a:pt x="144" y="71"/>
                  </a:moveTo>
                  <a:cubicBezTo>
                    <a:pt x="129" y="49"/>
                    <a:pt x="100" y="42"/>
                    <a:pt x="78" y="56"/>
                  </a:cubicBezTo>
                  <a:cubicBezTo>
                    <a:pt x="56" y="70"/>
                    <a:pt x="50" y="100"/>
                    <a:pt x="64" y="122"/>
                  </a:cubicBezTo>
                  <a:cubicBezTo>
                    <a:pt x="78" y="144"/>
                    <a:pt x="107" y="150"/>
                    <a:pt x="129" y="136"/>
                  </a:cubicBezTo>
                  <a:cubicBezTo>
                    <a:pt x="151" y="122"/>
                    <a:pt x="158" y="93"/>
                    <a:pt x="144" y="71"/>
                  </a:cubicBezTo>
                  <a:close/>
                </a:path>
              </a:pathLst>
            </a:custGeom>
            <a:solidFill>
              <a:srgbClr val="A5A5A5"/>
            </a:solidFill>
            <a:ln>
              <a:noFill/>
            </a:ln>
          </p:spPr>
          <p:txBody>
            <a:bodyPr vert="horz" wrap="square" lIns="91440" tIns="45720" rIns="91440" bIns="45720" numCol="1" anchor="t" anchorCtr="0" compatLnSpc="1">
              <a:prstTxWarp prst="textNoShape">
                <a:avLst/>
              </a:prstTxWarp>
            </a:bodyPr>
            <a:lstStyle/>
            <a:p>
              <a:pPr marL="0" marR="0" lvl="0" indent="0" algn="l" defTabSz="914184"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000000"/>
                </a:solidFill>
                <a:effectLst/>
                <a:uLnTx/>
                <a:uFillTx/>
                <a:latin typeface="Segoe UI"/>
                <a:ea typeface="+mn-ea"/>
                <a:cs typeface="+mn-cs"/>
              </a:endParaRPr>
            </a:p>
          </p:txBody>
        </p:sp>
        <p:sp>
          <p:nvSpPr>
            <p:cNvPr id="108" name="Freeform 13"/>
            <p:cNvSpPr>
              <a:spLocks noChangeAspect="1" noEditPoints="1"/>
            </p:cNvSpPr>
            <p:nvPr/>
          </p:nvSpPr>
          <p:spPr bwMode="black">
            <a:xfrm>
              <a:off x="1479671" y="5857031"/>
              <a:ext cx="409278" cy="348471"/>
            </a:xfrm>
            <a:custGeom>
              <a:avLst/>
              <a:gdLst>
                <a:gd name="T0" fmla="*/ 344 w 414"/>
                <a:gd name="T1" fmla="*/ 55 h 353"/>
                <a:gd name="T2" fmla="*/ 296 w 414"/>
                <a:gd name="T3" fmla="*/ 9 h 353"/>
                <a:gd name="T4" fmla="*/ 206 w 414"/>
                <a:gd name="T5" fmla="*/ 45 h 353"/>
                <a:gd name="T6" fmla="*/ 0 w 414"/>
                <a:gd name="T7" fmla="*/ 174 h 353"/>
                <a:gd name="T8" fmla="*/ 158 w 414"/>
                <a:gd name="T9" fmla="*/ 278 h 353"/>
                <a:gd name="T10" fmla="*/ 160 w 414"/>
                <a:gd name="T11" fmla="*/ 278 h 353"/>
                <a:gd name="T12" fmla="*/ 160 w 414"/>
                <a:gd name="T13" fmla="*/ 332 h 353"/>
                <a:gd name="T14" fmla="*/ 133 w 414"/>
                <a:gd name="T15" fmla="*/ 337 h 353"/>
                <a:gd name="T16" fmla="*/ 128 w 414"/>
                <a:gd name="T17" fmla="*/ 347 h 353"/>
                <a:gd name="T18" fmla="*/ 137 w 414"/>
                <a:gd name="T19" fmla="*/ 352 h 353"/>
                <a:gd name="T20" fmla="*/ 137 w 414"/>
                <a:gd name="T21" fmla="*/ 352 h 353"/>
                <a:gd name="T22" fmla="*/ 176 w 414"/>
                <a:gd name="T23" fmla="*/ 346 h 353"/>
                <a:gd name="T24" fmla="*/ 215 w 414"/>
                <a:gd name="T25" fmla="*/ 352 h 353"/>
                <a:gd name="T26" fmla="*/ 218 w 414"/>
                <a:gd name="T27" fmla="*/ 352 h 353"/>
                <a:gd name="T28" fmla="*/ 224 w 414"/>
                <a:gd name="T29" fmla="*/ 347 h 353"/>
                <a:gd name="T30" fmla="*/ 245 w 414"/>
                <a:gd name="T31" fmla="*/ 352 h 353"/>
                <a:gd name="T32" fmla="*/ 248 w 414"/>
                <a:gd name="T33" fmla="*/ 352 h 353"/>
                <a:gd name="T34" fmla="*/ 255 w 414"/>
                <a:gd name="T35" fmla="*/ 347 h 353"/>
                <a:gd name="T36" fmla="*/ 250 w 414"/>
                <a:gd name="T37" fmla="*/ 337 h 353"/>
                <a:gd name="T38" fmla="*/ 207 w 414"/>
                <a:gd name="T39" fmla="*/ 331 h 353"/>
                <a:gd name="T40" fmla="*/ 207 w 414"/>
                <a:gd name="T41" fmla="*/ 271 h 353"/>
                <a:gd name="T42" fmla="*/ 343 w 414"/>
                <a:gd name="T43" fmla="*/ 112 h 353"/>
                <a:gd name="T44" fmla="*/ 414 w 414"/>
                <a:gd name="T45" fmla="*/ 83 h 353"/>
                <a:gd name="T46" fmla="*/ 344 w 414"/>
                <a:gd name="T47" fmla="*/ 55 h 353"/>
                <a:gd name="T48" fmla="*/ 192 w 414"/>
                <a:gd name="T49" fmla="*/ 332 h 353"/>
                <a:gd name="T50" fmla="*/ 192 w 414"/>
                <a:gd name="T51" fmla="*/ 332 h 353"/>
                <a:gd name="T52" fmla="*/ 191 w 414"/>
                <a:gd name="T53" fmla="*/ 332 h 353"/>
                <a:gd name="T54" fmla="*/ 176 w 414"/>
                <a:gd name="T55" fmla="*/ 331 h 353"/>
                <a:gd name="T56" fmla="*/ 175 w 414"/>
                <a:gd name="T57" fmla="*/ 331 h 353"/>
                <a:gd name="T58" fmla="*/ 175 w 414"/>
                <a:gd name="T59" fmla="*/ 277 h 353"/>
                <a:gd name="T60" fmla="*/ 192 w 414"/>
                <a:gd name="T61" fmla="*/ 275 h 353"/>
                <a:gd name="T62" fmla="*/ 192 w 414"/>
                <a:gd name="T63" fmla="*/ 332 h 353"/>
                <a:gd name="T64" fmla="*/ 286 w 414"/>
                <a:gd name="T65" fmla="*/ 82 h 353"/>
                <a:gd name="T66" fmla="*/ 271 w 414"/>
                <a:gd name="T67" fmla="*/ 67 h 353"/>
                <a:gd name="T68" fmla="*/ 286 w 414"/>
                <a:gd name="T69" fmla="*/ 52 h 353"/>
                <a:gd name="T70" fmla="*/ 301 w 414"/>
                <a:gd name="T71" fmla="*/ 67 h 353"/>
                <a:gd name="T72" fmla="*/ 286 w 414"/>
                <a:gd name="T73" fmla="*/ 82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14" h="353">
                  <a:moveTo>
                    <a:pt x="344" y="55"/>
                  </a:moveTo>
                  <a:cubicBezTo>
                    <a:pt x="336" y="33"/>
                    <a:pt x="319" y="16"/>
                    <a:pt x="296" y="9"/>
                  </a:cubicBezTo>
                  <a:cubicBezTo>
                    <a:pt x="263" y="0"/>
                    <a:pt x="228" y="11"/>
                    <a:pt x="206" y="45"/>
                  </a:cubicBezTo>
                  <a:cubicBezTo>
                    <a:pt x="145" y="140"/>
                    <a:pt x="71" y="200"/>
                    <a:pt x="0" y="174"/>
                  </a:cubicBezTo>
                  <a:cubicBezTo>
                    <a:pt x="0" y="174"/>
                    <a:pt x="50" y="278"/>
                    <a:pt x="158" y="278"/>
                  </a:cubicBezTo>
                  <a:cubicBezTo>
                    <a:pt x="159" y="278"/>
                    <a:pt x="160" y="278"/>
                    <a:pt x="160" y="278"/>
                  </a:cubicBezTo>
                  <a:cubicBezTo>
                    <a:pt x="160" y="332"/>
                    <a:pt x="160" y="332"/>
                    <a:pt x="160" y="332"/>
                  </a:cubicBezTo>
                  <a:cubicBezTo>
                    <a:pt x="150" y="333"/>
                    <a:pt x="140" y="335"/>
                    <a:pt x="133" y="337"/>
                  </a:cubicBezTo>
                  <a:cubicBezTo>
                    <a:pt x="129" y="339"/>
                    <a:pt x="127" y="343"/>
                    <a:pt x="128" y="347"/>
                  </a:cubicBezTo>
                  <a:cubicBezTo>
                    <a:pt x="129" y="351"/>
                    <a:pt x="134" y="353"/>
                    <a:pt x="137" y="352"/>
                  </a:cubicBezTo>
                  <a:cubicBezTo>
                    <a:pt x="137" y="352"/>
                    <a:pt x="137" y="352"/>
                    <a:pt x="137" y="352"/>
                  </a:cubicBezTo>
                  <a:cubicBezTo>
                    <a:pt x="147" y="348"/>
                    <a:pt x="161" y="346"/>
                    <a:pt x="176" y="346"/>
                  </a:cubicBezTo>
                  <a:cubicBezTo>
                    <a:pt x="192" y="346"/>
                    <a:pt x="206" y="348"/>
                    <a:pt x="215" y="352"/>
                  </a:cubicBezTo>
                  <a:cubicBezTo>
                    <a:pt x="216" y="352"/>
                    <a:pt x="217" y="352"/>
                    <a:pt x="218" y="352"/>
                  </a:cubicBezTo>
                  <a:cubicBezTo>
                    <a:pt x="221" y="352"/>
                    <a:pt x="223" y="350"/>
                    <a:pt x="224" y="347"/>
                  </a:cubicBezTo>
                  <a:cubicBezTo>
                    <a:pt x="232" y="348"/>
                    <a:pt x="240" y="350"/>
                    <a:pt x="245" y="352"/>
                  </a:cubicBezTo>
                  <a:cubicBezTo>
                    <a:pt x="246" y="352"/>
                    <a:pt x="247" y="352"/>
                    <a:pt x="248" y="352"/>
                  </a:cubicBezTo>
                  <a:cubicBezTo>
                    <a:pt x="251" y="352"/>
                    <a:pt x="254" y="350"/>
                    <a:pt x="255" y="347"/>
                  </a:cubicBezTo>
                  <a:cubicBezTo>
                    <a:pt x="256" y="343"/>
                    <a:pt x="254" y="339"/>
                    <a:pt x="250" y="337"/>
                  </a:cubicBezTo>
                  <a:cubicBezTo>
                    <a:pt x="239" y="334"/>
                    <a:pt x="224" y="331"/>
                    <a:pt x="207" y="331"/>
                  </a:cubicBezTo>
                  <a:cubicBezTo>
                    <a:pt x="207" y="271"/>
                    <a:pt x="207" y="271"/>
                    <a:pt x="207" y="271"/>
                  </a:cubicBezTo>
                  <a:cubicBezTo>
                    <a:pt x="283" y="251"/>
                    <a:pt x="323" y="185"/>
                    <a:pt x="343" y="112"/>
                  </a:cubicBezTo>
                  <a:cubicBezTo>
                    <a:pt x="414" y="83"/>
                    <a:pt x="414" y="83"/>
                    <a:pt x="414" y="83"/>
                  </a:cubicBezTo>
                  <a:lnTo>
                    <a:pt x="344" y="55"/>
                  </a:lnTo>
                  <a:close/>
                  <a:moveTo>
                    <a:pt x="192" y="332"/>
                  </a:moveTo>
                  <a:cubicBezTo>
                    <a:pt x="192" y="332"/>
                    <a:pt x="192" y="332"/>
                    <a:pt x="192" y="332"/>
                  </a:cubicBezTo>
                  <a:cubicBezTo>
                    <a:pt x="192" y="332"/>
                    <a:pt x="192" y="332"/>
                    <a:pt x="191" y="332"/>
                  </a:cubicBezTo>
                  <a:cubicBezTo>
                    <a:pt x="187" y="331"/>
                    <a:pt x="181" y="331"/>
                    <a:pt x="176" y="331"/>
                  </a:cubicBezTo>
                  <a:cubicBezTo>
                    <a:pt x="176" y="331"/>
                    <a:pt x="176" y="331"/>
                    <a:pt x="175" y="331"/>
                  </a:cubicBezTo>
                  <a:cubicBezTo>
                    <a:pt x="175" y="277"/>
                    <a:pt x="175" y="277"/>
                    <a:pt x="175" y="277"/>
                  </a:cubicBezTo>
                  <a:cubicBezTo>
                    <a:pt x="181" y="276"/>
                    <a:pt x="187" y="276"/>
                    <a:pt x="192" y="275"/>
                  </a:cubicBezTo>
                  <a:lnTo>
                    <a:pt x="192" y="332"/>
                  </a:lnTo>
                  <a:close/>
                  <a:moveTo>
                    <a:pt x="286" y="82"/>
                  </a:moveTo>
                  <a:cubicBezTo>
                    <a:pt x="278" y="82"/>
                    <a:pt x="271" y="75"/>
                    <a:pt x="271" y="67"/>
                  </a:cubicBezTo>
                  <a:cubicBezTo>
                    <a:pt x="271" y="59"/>
                    <a:pt x="278" y="52"/>
                    <a:pt x="286" y="52"/>
                  </a:cubicBezTo>
                  <a:cubicBezTo>
                    <a:pt x="294" y="52"/>
                    <a:pt x="301" y="59"/>
                    <a:pt x="301" y="67"/>
                  </a:cubicBezTo>
                  <a:cubicBezTo>
                    <a:pt x="301" y="75"/>
                    <a:pt x="294" y="82"/>
                    <a:pt x="286" y="82"/>
                  </a:cubicBezTo>
                  <a:close/>
                </a:path>
              </a:pathLst>
            </a:custGeom>
            <a:solidFill>
              <a:srgbClr val="A5A5A5"/>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2302" tIns="41151" rIns="82302" bIns="41151" numCol="1" rtlCol="0" anchor="ctr" anchorCtr="0" compatLnSpc="1">
              <a:prstTxWarp prst="textNoShape">
                <a:avLst/>
              </a:prstTxWarp>
            </a:bodyPr>
            <a:lstStyle/>
            <a:p>
              <a:pPr marL="0" marR="0" lvl="0" indent="0" algn="l" defTabSz="74074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122" normalizeH="0" baseline="0" noProof="0">
                <a:ln>
                  <a:noFill/>
                </a:ln>
                <a:solidFill>
                  <a:srgbClr val="000000"/>
                </a:solidFill>
                <a:effectLst/>
                <a:uLnTx/>
                <a:uFillTx/>
                <a:latin typeface="Segoe Light" pitchFamily="34" charset="0"/>
                <a:ea typeface="+mn-ea"/>
                <a:cs typeface="+mn-cs"/>
              </a:endParaRPr>
            </a:p>
          </p:txBody>
        </p:sp>
      </p:grpSp>
      <p:sp>
        <p:nvSpPr>
          <p:cNvPr id="119" name="Rectangle 118">
            <a:hlinkClick r:id="" action="ppaction://noaction"/>
          </p:cNvPr>
          <p:cNvSpPr/>
          <p:nvPr/>
        </p:nvSpPr>
        <p:spPr bwMode="auto">
          <a:xfrm>
            <a:off x="519971" y="3213333"/>
            <a:ext cx="1450513" cy="1028159"/>
          </a:xfrm>
          <a:prstGeom prst="rect">
            <a:avLst/>
          </a:prstGeom>
          <a:noFill/>
          <a:ln w="19050" cap="flat" cmpd="sng" algn="ctr">
            <a:noFill/>
            <a:prstDash val="solid"/>
            <a:miter lim="800000"/>
            <a:headEnd type="none" w="med" len="med"/>
            <a:tailEnd type="none" w="med" len="med"/>
          </a:ln>
          <a:effectLst/>
        </p:spPr>
        <p:txBody>
          <a:bodyPr rot="0" spcFirstLastPara="0" vertOverflow="overflow" horzOverflow="overflow" vert="horz" wrap="square" lIns="91440" tIns="146304" rIns="0" bIns="146304" numCol="1" spcCol="0" rtlCol="0" fromWordArt="0" anchor="t" anchorCtr="0" forceAA="0" compatLnSpc="1">
            <a:prstTxWarp prst="textNoShape">
              <a:avLst/>
            </a:prstTxWarp>
            <a:noAutofit/>
          </a:bodyPr>
          <a:lstStyle/>
          <a:p>
            <a:pPr marL="0" marR="0" lvl="0" indent="0" algn="l" defTabSz="776927" rtl="0" eaLnBrk="1" fontAlgn="auto" latinLnBrk="0" hangingPunct="1">
              <a:lnSpc>
                <a:spcPct val="90000"/>
              </a:lnSpc>
              <a:spcBef>
                <a:spcPts val="0"/>
              </a:spcBef>
              <a:spcAft>
                <a:spcPts val="0"/>
              </a:spcAft>
              <a:buClrTx/>
              <a:buSzTx/>
              <a:buFontTx/>
              <a:buNone/>
              <a:tabLst/>
              <a:defRPr/>
            </a:pPr>
            <a:endParaRPr kumimoji="0" lang="en-US" sz="2000" b="0" i="0" u="none" strike="noStrike" kern="0" cap="none" spc="0" normalizeH="0" baseline="0" noProof="0" dirty="0">
              <a:ln>
                <a:solidFill>
                  <a:srgbClr val="FFFFFF">
                    <a:alpha val="0"/>
                  </a:srgbClr>
                </a:solidFill>
              </a:ln>
              <a:gradFill>
                <a:gsLst>
                  <a:gs pos="56637">
                    <a:srgbClr val="FFFFFF"/>
                  </a:gs>
                  <a:gs pos="11000">
                    <a:srgbClr val="FFFFFF"/>
                  </a:gs>
                </a:gsLst>
                <a:lin ang="5400000" scaled="0"/>
              </a:gradFill>
              <a:effectLst/>
              <a:uLnTx/>
              <a:uFillTx/>
              <a:latin typeface="Segoe UI"/>
              <a:ea typeface="+mn-ea"/>
              <a:cs typeface="+mn-cs"/>
            </a:endParaRPr>
          </a:p>
        </p:txBody>
      </p:sp>
      <p:grpSp>
        <p:nvGrpSpPr>
          <p:cNvPr id="11" name="Group 10"/>
          <p:cNvGrpSpPr/>
          <p:nvPr/>
        </p:nvGrpSpPr>
        <p:grpSpPr>
          <a:xfrm>
            <a:off x="682780" y="3078042"/>
            <a:ext cx="1051375" cy="661144"/>
            <a:chOff x="681416" y="4028239"/>
            <a:chExt cx="634251" cy="379977"/>
          </a:xfrm>
        </p:grpSpPr>
        <p:sp>
          <p:nvSpPr>
            <p:cNvPr id="120" name="Freeform 6"/>
            <p:cNvSpPr>
              <a:spLocks noEditPoints="1"/>
            </p:cNvSpPr>
            <p:nvPr/>
          </p:nvSpPr>
          <p:spPr bwMode="auto">
            <a:xfrm rot="5400000">
              <a:off x="1007591" y="4130249"/>
              <a:ext cx="190964" cy="291561"/>
            </a:xfrm>
            <a:custGeom>
              <a:avLst/>
              <a:gdLst>
                <a:gd name="T0" fmla="*/ 448 w 448"/>
                <a:gd name="T1" fmla="*/ 0 h 684"/>
                <a:gd name="T2" fmla="*/ 448 w 448"/>
                <a:gd name="T3" fmla="*/ 207 h 684"/>
                <a:gd name="T4" fmla="*/ 241 w 448"/>
                <a:gd name="T5" fmla="*/ 207 h 684"/>
                <a:gd name="T6" fmla="*/ 241 w 448"/>
                <a:gd name="T7" fmla="*/ 0 h 684"/>
                <a:gd name="T8" fmla="*/ 448 w 448"/>
                <a:gd name="T9" fmla="*/ 0 h 684"/>
                <a:gd name="T10" fmla="*/ 241 w 448"/>
                <a:gd name="T11" fmla="*/ 238 h 684"/>
                <a:gd name="T12" fmla="*/ 241 w 448"/>
                <a:gd name="T13" fmla="*/ 446 h 684"/>
                <a:gd name="T14" fmla="*/ 448 w 448"/>
                <a:gd name="T15" fmla="*/ 446 h 684"/>
                <a:gd name="T16" fmla="*/ 448 w 448"/>
                <a:gd name="T17" fmla="*/ 238 h 684"/>
                <a:gd name="T18" fmla="*/ 241 w 448"/>
                <a:gd name="T19" fmla="*/ 238 h 684"/>
                <a:gd name="T20" fmla="*/ 0 w 448"/>
                <a:gd name="T21" fmla="*/ 0 h 684"/>
                <a:gd name="T22" fmla="*/ 0 w 448"/>
                <a:gd name="T23" fmla="*/ 207 h 684"/>
                <a:gd name="T24" fmla="*/ 210 w 448"/>
                <a:gd name="T25" fmla="*/ 207 h 684"/>
                <a:gd name="T26" fmla="*/ 210 w 448"/>
                <a:gd name="T27" fmla="*/ 0 h 684"/>
                <a:gd name="T28" fmla="*/ 0 w 448"/>
                <a:gd name="T29" fmla="*/ 0 h 684"/>
                <a:gd name="T30" fmla="*/ 0 w 448"/>
                <a:gd name="T31" fmla="*/ 238 h 684"/>
                <a:gd name="T32" fmla="*/ 0 w 448"/>
                <a:gd name="T33" fmla="*/ 446 h 684"/>
                <a:gd name="T34" fmla="*/ 210 w 448"/>
                <a:gd name="T35" fmla="*/ 446 h 684"/>
                <a:gd name="T36" fmla="*/ 210 w 448"/>
                <a:gd name="T37" fmla="*/ 238 h 684"/>
                <a:gd name="T38" fmla="*/ 0 w 448"/>
                <a:gd name="T39" fmla="*/ 238 h 684"/>
                <a:gd name="T40" fmla="*/ 0 w 448"/>
                <a:gd name="T41" fmla="*/ 477 h 684"/>
                <a:gd name="T42" fmla="*/ 0 w 448"/>
                <a:gd name="T43" fmla="*/ 684 h 684"/>
                <a:gd name="T44" fmla="*/ 448 w 448"/>
                <a:gd name="T45" fmla="*/ 684 h 684"/>
                <a:gd name="T46" fmla="*/ 448 w 448"/>
                <a:gd name="T47" fmla="*/ 477 h 684"/>
                <a:gd name="T48" fmla="*/ 0 w 448"/>
                <a:gd name="T49" fmla="*/ 477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48" h="684">
                  <a:moveTo>
                    <a:pt x="448" y="0"/>
                  </a:moveTo>
                  <a:lnTo>
                    <a:pt x="448" y="207"/>
                  </a:lnTo>
                  <a:lnTo>
                    <a:pt x="241" y="207"/>
                  </a:lnTo>
                  <a:lnTo>
                    <a:pt x="241" y="0"/>
                  </a:lnTo>
                  <a:lnTo>
                    <a:pt x="448" y="0"/>
                  </a:lnTo>
                  <a:close/>
                  <a:moveTo>
                    <a:pt x="241" y="238"/>
                  </a:moveTo>
                  <a:lnTo>
                    <a:pt x="241" y="446"/>
                  </a:lnTo>
                  <a:lnTo>
                    <a:pt x="448" y="446"/>
                  </a:lnTo>
                  <a:lnTo>
                    <a:pt x="448" y="238"/>
                  </a:lnTo>
                  <a:lnTo>
                    <a:pt x="241" y="238"/>
                  </a:lnTo>
                  <a:close/>
                  <a:moveTo>
                    <a:pt x="0" y="0"/>
                  </a:moveTo>
                  <a:lnTo>
                    <a:pt x="0" y="207"/>
                  </a:lnTo>
                  <a:lnTo>
                    <a:pt x="210" y="207"/>
                  </a:lnTo>
                  <a:lnTo>
                    <a:pt x="210" y="0"/>
                  </a:lnTo>
                  <a:lnTo>
                    <a:pt x="0" y="0"/>
                  </a:lnTo>
                  <a:close/>
                  <a:moveTo>
                    <a:pt x="0" y="238"/>
                  </a:moveTo>
                  <a:lnTo>
                    <a:pt x="0" y="446"/>
                  </a:lnTo>
                  <a:lnTo>
                    <a:pt x="210" y="446"/>
                  </a:lnTo>
                  <a:lnTo>
                    <a:pt x="210" y="238"/>
                  </a:lnTo>
                  <a:lnTo>
                    <a:pt x="0" y="238"/>
                  </a:lnTo>
                  <a:close/>
                  <a:moveTo>
                    <a:pt x="0" y="477"/>
                  </a:moveTo>
                  <a:lnTo>
                    <a:pt x="0" y="684"/>
                  </a:lnTo>
                  <a:lnTo>
                    <a:pt x="448" y="684"/>
                  </a:lnTo>
                  <a:lnTo>
                    <a:pt x="448" y="477"/>
                  </a:lnTo>
                  <a:lnTo>
                    <a:pt x="0" y="477"/>
                  </a:lnTo>
                  <a:close/>
                </a:path>
              </a:pathLst>
            </a:custGeom>
            <a:solidFill>
              <a:srgbClr val="A5A5A5"/>
            </a:solidFill>
            <a:ln>
              <a:noFill/>
            </a:ln>
          </p:spPr>
          <p:txBody>
            <a:bodyPr vert="horz" wrap="square" lIns="91436" tIns="45719" rIns="91436" bIns="45719" numCol="1" anchor="t" anchorCtr="0" compatLnSpc="1">
              <a:prstTxWarp prst="textNoShape">
                <a:avLst/>
              </a:prstTxWarp>
            </a:bodyPr>
            <a:lstStyle/>
            <a:p>
              <a:pPr marL="0" marR="0" lvl="0" indent="0" algn="l" defTabSz="914184"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21" name="Freeform 43"/>
            <p:cNvSpPr>
              <a:spLocks noChangeAspect="1" noEditPoints="1"/>
            </p:cNvSpPr>
            <p:nvPr/>
          </p:nvSpPr>
          <p:spPr bwMode="black">
            <a:xfrm>
              <a:off x="681416" y="4028239"/>
              <a:ext cx="196604" cy="378995"/>
            </a:xfrm>
            <a:custGeom>
              <a:avLst/>
              <a:gdLst>
                <a:gd name="T0" fmla="*/ 544 w 602"/>
                <a:gd name="T1" fmla="*/ 95 h 1156"/>
                <a:gd name="T2" fmla="*/ 119 w 602"/>
                <a:gd name="T3" fmla="*/ 1068 h 1156"/>
                <a:gd name="T4" fmla="*/ 112 w 602"/>
                <a:gd name="T5" fmla="*/ 1048 h 1156"/>
                <a:gd name="T6" fmla="*/ 288 w 602"/>
                <a:gd name="T7" fmla="*/ 1050 h 1156"/>
                <a:gd name="T8" fmla="*/ 296 w 602"/>
                <a:gd name="T9" fmla="*/ 1053 h 1156"/>
                <a:gd name="T10" fmla="*/ 291 w 602"/>
                <a:gd name="T11" fmla="*/ 1071 h 1156"/>
                <a:gd name="T12" fmla="*/ 290 w 602"/>
                <a:gd name="T13" fmla="*/ 1072 h 1156"/>
                <a:gd name="T14" fmla="*/ 290 w 602"/>
                <a:gd name="T15" fmla="*/ 1072 h 1156"/>
                <a:gd name="T16" fmla="*/ 276 w 602"/>
                <a:gd name="T17" fmla="*/ 1069 h 1156"/>
                <a:gd name="T18" fmla="*/ 271 w 602"/>
                <a:gd name="T19" fmla="*/ 1071 h 1156"/>
                <a:gd name="T20" fmla="*/ 275 w 602"/>
                <a:gd name="T21" fmla="*/ 1052 h 1156"/>
                <a:gd name="T22" fmla="*/ 285 w 602"/>
                <a:gd name="T23" fmla="*/ 1050 h 1156"/>
                <a:gd name="T24" fmla="*/ 298 w 602"/>
                <a:gd name="T25" fmla="*/ 1055 h 1156"/>
                <a:gd name="T26" fmla="*/ 315 w 602"/>
                <a:gd name="T27" fmla="*/ 1058 h 1156"/>
                <a:gd name="T28" fmla="*/ 319 w 602"/>
                <a:gd name="T29" fmla="*/ 1057 h 1156"/>
                <a:gd name="T30" fmla="*/ 320 w 602"/>
                <a:gd name="T31" fmla="*/ 1057 h 1156"/>
                <a:gd name="T32" fmla="*/ 314 w 602"/>
                <a:gd name="T33" fmla="*/ 1075 h 1156"/>
                <a:gd name="T34" fmla="*/ 301 w 602"/>
                <a:gd name="T35" fmla="*/ 1077 h 1156"/>
                <a:gd name="T36" fmla="*/ 292 w 602"/>
                <a:gd name="T37" fmla="*/ 1073 h 1156"/>
                <a:gd name="T38" fmla="*/ 298 w 602"/>
                <a:gd name="T39" fmla="*/ 1055 h 1156"/>
                <a:gd name="T40" fmla="*/ 298 w 602"/>
                <a:gd name="T41" fmla="*/ 1055 h 1156"/>
                <a:gd name="T42" fmla="*/ 298 w 602"/>
                <a:gd name="T43" fmla="*/ 1055 h 1156"/>
                <a:gd name="T44" fmla="*/ 305 w 602"/>
                <a:gd name="T45" fmla="*/ 1034 h 1156"/>
                <a:gd name="T46" fmla="*/ 318 w 602"/>
                <a:gd name="T47" fmla="*/ 1037 h 1156"/>
                <a:gd name="T48" fmla="*/ 325 w 602"/>
                <a:gd name="T49" fmla="*/ 1035 h 1156"/>
                <a:gd name="T50" fmla="*/ 326 w 602"/>
                <a:gd name="T51" fmla="*/ 1035 h 1156"/>
                <a:gd name="T52" fmla="*/ 314 w 602"/>
                <a:gd name="T53" fmla="*/ 1056 h 1156"/>
                <a:gd name="T54" fmla="*/ 299 w 602"/>
                <a:gd name="T55" fmla="*/ 1052 h 1156"/>
                <a:gd name="T56" fmla="*/ 299 w 602"/>
                <a:gd name="T57" fmla="*/ 1052 h 1156"/>
                <a:gd name="T58" fmla="*/ 304 w 602"/>
                <a:gd name="T59" fmla="*/ 1034 h 1156"/>
                <a:gd name="T60" fmla="*/ 292 w 602"/>
                <a:gd name="T61" fmla="*/ 1028 h 1156"/>
                <a:gd name="T62" fmla="*/ 302 w 602"/>
                <a:gd name="T63" fmla="*/ 1032 h 1156"/>
                <a:gd name="T64" fmla="*/ 302 w 602"/>
                <a:gd name="T65" fmla="*/ 1032 h 1156"/>
                <a:gd name="T66" fmla="*/ 297 w 602"/>
                <a:gd name="T67" fmla="*/ 1050 h 1156"/>
                <a:gd name="T68" fmla="*/ 297 w 602"/>
                <a:gd name="T69" fmla="*/ 1050 h 1156"/>
                <a:gd name="T70" fmla="*/ 296 w 602"/>
                <a:gd name="T71" fmla="*/ 1050 h 1156"/>
                <a:gd name="T72" fmla="*/ 296 w 602"/>
                <a:gd name="T73" fmla="*/ 1050 h 1156"/>
                <a:gd name="T74" fmla="*/ 296 w 602"/>
                <a:gd name="T75" fmla="*/ 1050 h 1156"/>
                <a:gd name="T76" fmla="*/ 277 w 602"/>
                <a:gd name="T77" fmla="*/ 1049 h 1156"/>
                <a:gd name="T78" fmla="*/ 277 w 602"/>
                <a:gd name="T79" fmla="*/ 1049 h 1156"/>
                <a:gd name="T80" fmla="*/ 277 w 602"/>
                <a:gd name="T81" fmla="*/ 1049 h 1156"/>
                <a:gd name="T82" fmla="*/ 276 w 602"/>
                <a:gd name="T83" fmla="*/ 1049 h 1156"/>
                <a:gd name="T84" fmla="*/ 281 w 602"/>
                <a:gd name="T85" fmla="*/ 1032 h 1156"/>
                <a:gd name="T86" fmla="*/ 287 w 602"/>
                <a:gd name="T87" fmla="*/ 1029 h 1156"/>
                <a:gd name="T88" fmla="*/ 467 w 602"/>
                <a:gd name="T89" fmla="*/ 1059 h 1156"/>
                <a:gd name="T90" fmla="*/ 478 w 602"/>
                <a:gd name="T91" fmla="*/ 1064 h 1156"/>
                <a:gd name="T92" fmla="*/ 466 w 602"/>
                <a:gd name="T93" fmla="*/ 1048 h 1156"/>
                <a:gd name="T94" fmla="*/ 602 w 602"/>
                <a:gd name="T95" fmla="*/ 1116 h 1156"/>
                <a:gd name="T96" fmla="*/ 0 w 602"/>
                <a:gd name="T97" fmla="*/ 40 h 1156"/>
                <a:gd name="T98" fmla="*/ 602 w 602"/>
                <a:gd name="T99" fmla="*/ 1116 h 1156"/>
                <a:gd name="T100" fmla="*/ 273 w 602"/>
                <a:gd name="T101" fmla="*/ 202 h 1156"/>
                <a:gd name="T102" fmla="*/ 273 w 602"/>
                <a:gd name="T103" fmla="*/ 911 h 1156"/>
                <a:gd name="T104" fmla="*/ 462 w 602"/>
                <a:gd name="T105" fmla="*/ 581 h 1156"/>
                <a:gd name="T106" fmla="*/ 284 w 602"/>
                <a:gd name="T107" fmla="*/ 391 h 1156"/>
                <a:gd name="T108" fmla="*/ 284 w 602"/>
                <a:gd name="T109" fmla="*/ 391 h 1156"/>
                <a:gd name="T110" fmla="*/ 273 w 602"/>
                <a:gd name="T111" fmla="*/ 391 h 1156"/>
                <a:gd name="T112" fmla="*/ 462 w 602"/>
                <a:gd name="T113" fmla="*/ 911 h 1156"/>
                <a:gd name="T114" fmla="*/ 462 w 602"/>
                <a:gd name="T115" fmla="*/ 379 h 1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02" h="1156">
                  <a:moveTo>
                    <a:pt x="54" y="95"/>
                  </a:moveTo>
                  <a:cubicBezTo>
                    <a:pt x="54" y="367"/>
                    <a:pt x="54" y="639"/>
                    <a:pt x="54" y="911"/>
                  </a:cubicBezTo>
                  <a:cubicBezTo>
                    <a:pt x="217" y="911"/>
                    <a:pt x="381" y="911"/>
                    <a:pt x="544" y="911"/>
                  </a:cubicBezTo>
                  <a:cubicBezTo>
                    <a:pt x="544" y="639"/>
                    <a:pt x="544" y="367"/>
                    <a:pt x="544" y="95"/>
                  </a:cubicBezTo>
                  <a:cubicBezTo>
                    <a:pt x="381" y="95"/>
                    <a:pt x="217" y="95"/>
                    <a:pt x="54" y="95"/>
                  </a:cubicBezTo>
                  <a:close/>
                  <a:moveTo>
                    <a:pt x="112" y="1053"/>
                  </a:moveTo>
                  <a:cubicBezTo>
                    <a:pt x="126" y="1068"/>
                    <a:pt x="126" y="1068"/>
                    <a:pt x="126" y="1068"/>
                  </a:cubicBezTo>
                  <a:cubicBezTo>
                    <a:pt x="119" y="1068"/>
                    <a:pt x="119" y="1068"/>
                    <a:pt x="119" y="1068"/>
                  </a:cubicBezTo>
                  <a:cubicBezTo>
                    <a:pt x="103" y="1050"/>
                    <a:pt x="103" y="1050"/>
                    <a:pt x="103" y="1050"/>
                  </a:cubicBezTo>
                  <a:cubicBezTo>
                    <a:pt x="119" y="1034"/>
                    <a:pt x="119" y="1034"/>
                    <a:pt x="119" y="1034"/>
                  </a:cubicBezTo>
                  <a:cubicBezTo>
                    <a:pt x="126" y="1034"/>
                    <a:pt x="126" y="1034"/>
                    <a:pt x="126" y="1034"/>
                  </a:cubicBezTo>
                  <a:cubicBezTo>
                    <a:pt x="112" y="1048"/>
                    <a:pt x="112" y="1048"/>
                    <a:pt x="112" y="1048"/>
                  </a:cubicBezTo>
                  <a:cubicBezTo>
                    <a:pt x="137" y="1048"/>
                    <a:pt x="137" y="1048"/>
                    <a:pt x="137" y="1048"/>
                  </a:cubicBezTo>
                  <a:cubicBezTo>
                    <a:pt x="137" y="1053"/>
                    <a:pt x="137" y="1053"/>
                    <a:pt x="137" y="1053"/>
                  </a:cubicBezTo>
                  <a:lnTo>
                    <a:pt x="112" y="1053"/>
                  </a:lnTo>
                  <a:close/>
                  <a:moveTo>
                    <a:pt x="288" y="1050"/>
                  </a:moveTo>
                  <a:cubicBezTo>
                    <a:pt x="291" y="1050"/>
                    <a:pt x="294" y="1052"/>
                    <a:pt x="296" y="1053"/>
                  </a:cubicBezTo>
                  <a:cubicBezTo>
                    <a:pt x="296" y="1053"/>
                    <a:pt x="296" y="1053"/>
                    <a:pt x="296" y="1053"/>
                  </a:cubicBezTo>
                  <a:cubicBezTo>
                    <a:pt x="296" y="1053"/>
                    <a:pt x="296" y="1053"/>
                    <a:pt x="296" y="1053"/>
                  </a:cubicBezTo>
                  <a:cubicBezTo>
                    <a:pt x="296" y="1053"/>
                    <a:pt x="296" y="1053"/>
                    <a:pt x="296" y="1053"/>
                  </a:cubicBezTo>
                  <a:cubicBezTo>
                    <a:pt x="296" y="1053"/>
                    <a:pt x="296" y="1053"/>
                    <a:pt x="296" y="1053"/>
                  </a:cubicBezTo>
                  <a:cubicBezTo>
                    <a:pt x="296" y="1054"/>
                    <a:pt x="296" y="1054"/>
                    <a:pt x="296" y="1054"/>
                  </a:cubicBezTo>
                  <a:cubicBezTo>
                    <a:pt x="296" y="1054"/>
                    <a:pt x="291" y="1071"/>
                    <a:pt x="291" y="1072"/>
                  </a:cubicBezTo>
                  <a:cubicBezTo>
                    <a:pt x="291" y="1071"/>
                    <a:pt x="291" y="1071"/>
                    <a:pt x="291" y="1071"/>
                  </a:cubicBezTo>
                  <a:cubicBezTo>
                    <a:pt x="291" y="1072"/>
                    <a:pt x="291" y="1072"/>
                    <a:pt x="291"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89" y="1071"/>
                    <a:pt x="288" y="1071"/>
                    <a:pt x="286" y="1070"/>
                  </a:cubicBezTo>
                  <a:cubicBezTo>
                    <a:pt x="285" y="1069"/>
                    <a:pt x="285" y="1069"/>
                    <a:pt x="284" y="1069"/>
                  </a:cubicBezTo>
                  <a:cubicBezTo>
                    <a:pt x="283" y="1069"/>
                    <a:pt x="281" y="1069"/>
                    <a:pt x="280" y="1069"/>
                  </a:cubicBezTo>
                  <a:cubicBezTo>
                    <a:pt x="279" y="1069"/>
                    <a:pt x="278" y="1069"/>
                    <a:pt x="276" y="1069"/>
                  </a:cubicBezTo>
                  <a:cubicBezTo>
                    <a:pt x="274" y="1069"/>
                    <a:pt x="273" y="1070"/>
                    <a:pt x="271" y="1071"/>
                  </a:cubicBezTo>
                  <a:cubicBezTo>
                    <a:pt x="271" y="1071"/>
                    <a:pt x="271" y="1071"/>
                    <a:pt x="271" y="1071"/>
                  </a:cubicBezTo>
                  <a:cubicBezTo>
                    <a:pt x="271" y="1071"/>
                    <a:pt x="271" y="1071"/>
                    <a:pt x="271" y="1071"/>
                  </a:cubicBezTo>
                  <a:cubicBezTo>
                    <a:pt x="271" y="1071"/>
                    <a:pt x="271" y="1071"/>
                    <a:pt x="271" y="1071"/>
                  </a:cubicBezTo>
                  <a:cubicBezTo>
                    <a:pt x="270" y="1070"/>
                    <a:pt x="270" y="1070"/>
                    <a:pt x="270" y="1070"/>
                  </a:cubicBezTo>
                  <a:cubicBezTo>
                    <a:pt x="270" y="1070"/>
                    <a:pt x="270" y="1070"/>
                    <a:pt x="270" y="1070"/>
                  </a:cubicBezTo>
                  <a:cubicBezTo>
                    <a:pt x="275" y="1052"/>
                    <a:pt x="275" y="1052"/>
                    <a:pt x="275" y="1052"/>
                  </a:cubicBezTo>
                  <a:cubicBezTo>
                    <a:pt x="275" y="1052"/>
                    <a:pt x="275" y="1052"/>
                    <a:pt x="275" y="1052"/>
                  </a:cubicBezTo>
                  <a:cubicBezTo>
                    <a:pt x="275" y="1052"/>
                    <a:pt x="275" y="1052"/>
                    <a:pt x="275" y="1052"/>
                  </a:cubicBezTo>
                  <a:cubicBezTo>
                    <a:pt x="277" y="1051"/>
                    <a:pt x="278" y="1051"/>
                    <a:pt x="279" y="1051"/>
                  </a:cubicBezTo>
                  <a:cubicBezTo>
                    <a:pt x="280" y="1050"/>
                    <a:pt x="281" y="1050"/>
                    <a:pt x="282" y="1050"/>
                  </a:cubicBezTo>
                  <a:cubicBezTo>
                    <a:pt x="283" y="1050"/>
                    <a:pt x="284" y="1050"/>
                    <a:pt x="285" y="1050"/>
                  </a:cubicBezTo>
                  <a:cubicBezTo>
                    <a:pt x="286" y="1050"/>
                    <a:pt x="287" y="1050"/>
                    <a:pt x="288" y="1050"/>
                  </a:cubicBezTo>
                  <a:close/>
                  <a:moveTo>
                    <a:pt x="298" y="1055"/>
                  </a:moveTo>
                  <a:cubicBezTo>
                    <a:pt x="298" y="1055"/>
                    <a:pt x="298" y="1055"/>
                    <a:pt x="298" y="1055"/>
                  </a:cubicBezTo>
                  <a:cubicBezTo>
                    <a:pt x="298" y="1055"/>
                    <a:pt x="298" y="1055"/>
                    <a:pt x="298" y="1055"/>
                  </a:cubicBezTo>
                  <a:cubicBezTo>
                    <a:pt x="300" y="1056"/>
                    <a:pt x="301" y="1056"/>
                    <a:pt x="302" y="1057"/>
                  </a:cubicBezTo>
                  <a:cubicBezTo>
                    <a:pt x="303" y="1058"/>
                    <a:pt x="305" y="1058"/>
                    <a:pt x="306" y="1058"/>
                  </a:cubicBezTo>
                  <a:cubicBezTo>
                    <a:pt x="308" y="1058"/>
                    <a:pt x="310" y="1058"/>
                    <a:pt x="312" y="1058"/>
                  </a:cubicBezTo>
                  <a:cubicBezTo>
                    <a:pt x="313" y="1058"/>
                    <a:pt x="314" y="1058"/>
                    <a:pt x="315" y="1058"/>
                  </a:cubicBezTo>
                  <a:cubicBezTo>
                    <a:pt x="316" y="1057"/>
                    <a:pt x="317" y="1057"/>
                    <a:pt x="319" y="1056"/>
                  </a:cubicBezTo>
                  <a:cubicBezTo>
                    <a:pt x="319" y="1056"/>
                    <a:pt x="319" y="1057"/>
                    <a:pt x="319" y="1057"/>
                  </a:cubicBezTo>
                  <a:cubicBezTo>
                    <a:pt x="319" y="1057"/>
                    <a:pt x="319" y="1057"/>
                    <a:pt x="319" y="1057"/>
                  </a:cubicBezTo>
                  <a:cubicBezTo>
                    <a:pt x="319" y="1057"/>
                    <a:pt x="319" y="1057"/>
                    <a:pt x="319" y="1057"/>
                  </a:cubicBezTo>
                  <a:cubicBezTo>
                    <a:pt x="319" y="1057"/>
                    <a:pt x="319" y="1057"/>
                    <a:pt x="319" y="1057"/>
                  </a:cubicBezTo>
                  <a:cubicBezTo>
                    <a:pt x="319" y="1057"/>
                    <a:pt x="320" y="1057"/>
                    <a:pt x="320" y="1057"/>
                  </a:cubicBezTo>
                  <a:cubicBezTo>
                    <a:pt x="320" y="1057"/>
                    <a:pt x="320" y="1057"/>
                    <a:pt x="320" y="1057"/>
                  </a:cubicBezTo>
                  <a:cubicBezTo>
                    <a:pt x="320" y="1057"/>
                    <a:pt x="320" y="1057"/>
                    <a:pt x="320" y="1057"/>
                  </a:cubicBezTo>
                  <a:cubicBezTo>
                    <a:pt x="320" y="1057"/>
                    <a:pt x="320" y="1057"/>
                    <a:pt x="320" y="1057"/>
                  </a:cubicBezTo>
                  <a:cubicBezTo>
                    <a:pt x="320" y="1057"/>
                    <a:pt x="315" y="1075"/>
                    <a:pt x="315" y="1075"/>
                  </a:cubicBezTo>
                  <a:cubicBezTo>
                    <a:pt x="314" y="1075"/>
                    <a:pt x="314" y="1075"/>
                    <a:pt x="314" y="1075"/>
                  </a:cubicBezTo>
                  <a:cubicBezTo>
                    <a:pt x="314" y="1075"/>
                    <a:pt x="314" y="1075"/>
                    <a:pt x="314" y="1075"/>
                  </a:cubicBezTo>
                  <a:cubicBezTo>
                    <a:pt x="313" y="1076"/>
                    <a:pt x="312" y="1076"/>
                    <a:pt x="311" y="1076"/>
                  </a:cubicBezTo>
                  <a:cubicBezTo>
                    <a:pt x="309" y="1077"/>
                    <a:pt x="308" y="1077"/>
                    <a:pt x="307" y="1077"/>
                  </a:cubicBezTo>
                  <a:cubicBezTo>
                    <a:pt x="306" y="1077"/>
                    <a:pt x="305" y="1077"/>
                    <a:pt x="304" y="1077"/>
                  </a:cubicBezTo>
                  <a:cubicBezTo>
                    <a:pt x="303" y="1077"/>
                    <a:pt x="302" y="1077"/>
                    <a:pt x="301" y="1077"/>
                  </a:cubicBezTo>
                  <a:cubicBezTo>
                    <a:pt x="300" y="1077"/>
                    <a:pt x="300" y="1077"/>
                    <a:pt x="299" y="1077"/>
                  </a:cubicBezTo>
                  <a:cubicBezTo>
                    <a:pt x="298" y="1076"/>
                    <a:pt x="297" y="1076"/>
                    <a:pt x="297" y="1076"/>
                  </a:cubicBezTo>
                  <a:cubicBezTo>
                    <a:pt x="295" y="1075"/>
                    <a:pt x="294" y="1075"/>
                    <a:pt x="293" y="1074"/>
                  </a:cubicBezTo>
                  <a:cubicBezTo>
                    <a:pt x="293" y="1074"/>
                    <a:pt x="292" y="1073"/>
                    <a:pt x="292" y="1073"/>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lose/>
                  <a:moveTo>
                    <a:pt x="305" y="1034"/>
                  </a:moveTo>
                  <a:cubicBezTo>
                    <a:pt x="306" y="1034"/>
                    <a:pt x="307" y="1035"/>
                    <a:pt x="308" y="1036"/>
                  </a:cubicBezTo>
                  <a:cubicBezTo>
                    <a:pt x="310" y="1036"/>
                    <a:pt x="311" y="1037"/>
                    <a:pt x="313" y="1037"/>
                  </a:cubicBezTo>
                  <a:cubicBezTo>
                    <a:pt x="313" y="1037"/>
                    <a:pt x="314" y="1037"/>
                    <a:pt x="315" y="1037"/>
                  </a:cubicBezTo>
                  <a:cubicBezTo>
                    <a:pt x="316" y="1037"/>
                    <a:pt x="317" y="1037"/>
                    <a:pt x="318" y="1037"/>
                  </a:cubicBezTo>
                  <a:cubicBezTo>
                    <a:pt x="319" y="1037"/>
                    <a:pt x="320" y="1036"/>
                    <a:pt x="321" y="1036"/>
                  </a:cubicBezTo>
                  <a:cubicBezTo>
                    <a:pt x="322" y="1036"/>
                    <a:pt x="324" y="1035"/>
                    <a:pt x="325" y="1035"/>
                  </a:cubicBezTo>
                  <a:cubicBezTo>
                    <a:pt x="325" y="1035"/>
                    <a:pt x="325" y="1035"/>
                    <a:pt x="325" y="1035"/>
                  </a:cubicBezTo>
                  <a:cubicBezTo>
                    <a:pt x="325" y="1035"/>
                    <a:pt x="325" y="1035"/>
                    <a:pt x="325" y="1035"/>
                  </a:cubicBezTo>
                  <a:cubicBezTo>
                    <a:pt x="325" y="1035"/>
                    <a:pt x="325" y="1035"/>
                    <a:pt x="325" y="1035"/>
                  </a:cubicBezTo>
                  <a:cubicBezTo>
                    <a:pt x="325" y="1035"/>
                    <a:pt x="326" y="1035"/>
                    <a:pt x="326" y="1035"/>
                  </a:cubicBezTo>
                  <a:cubicBezTo>
                    <a:pt x="326" y="1035"/>
                    <a:pt x="326" y="1035"/>
                    <a:pt x="326" y="1035"/>
                  </a:cubicBezTo>
                  <a:cubicBezTo>
                    <a:pt x="326" y="1035"/>
                    <a:pt x="326" y="1035"/>
                    <a:pt x="326" y="1035"/>
                  </a:cubicBezTo>
                  <a:cubicBezTo>
                    <a:pt x="326" y="1035"/>
                    <a:pt x="321" y="1054"/>
                    <a:pt x="321" y="1054"/>
                  </a:cubicBezTo>
                  <a:cubicBezTo>
                    <a:pt x="321" y="1054"/>
                    <a:pt x="320" y="1054"/>
                    <a:pt x="320" y="1054"/>
                  </a:cubicBezTo>
                  <a:cubicBezTo>
                    <a:pt x="320" y="1054"/>
                    <a:pt x="320" y="1054"/>
                    <a:pt x="320" y="1054"/>
                  </a:cubicBezTo>
                  <a:cubicBezTo>
                    <a:pt x="318" y="1055"/>
                    <a:pt x="316" y="1055"/>
                    <a:pt x="314" y="1056"/>
                  </a:cubicBezTo>
                  <a:cubicBezTo>
                    <a:pt x="313" y="1056"/>
                    <a:pt x="311" y="1056"/>
                    <a:pt x="310" y="1056"/>
                  </a:cubicBezTo>
                  <a:cubicBezTo>
                    <a:pt x="308" y="1056"/>
                    <a:pt x="307" y="1056"/>
                    <a:pt x="306" y="1056"/>
                  </a:cubicBezTo>
                  <a:cubicBezTo>
                    <a:pt x="304" y="1055"/>
                    <a:pt x="302" y="1054"/>
                    <a:pt x="300" y="1053"/>
                  </a:cubicBezTo>
                  <a:cubicBezTo>
                    <a:pt x="300" y="1053"/>
                    <a:pt x="299" y="1053"/>
                    <a:pt x="299" y="1052"/>
                  </a:cubicBezTo>
                  <a:cubicBezTo>
                    <a:pt x="299" y="1052"/>
                    <a:pt x="299" y="1052"/>
                    <a:pt x="299" y="1052"/>
                  </a:cubicBezTo>
                  <a:cubicBezTo>
                    <a:pt x="299" y="1052"/>
                    <a:pt x="299" y="1052"/>
                    <a:pt x="299" y="1052"/>
                  </a:cubicBezTo>
                  <a:cubicBezTo>
                    <a:pt x="299" y="1052"/>
                    <a:pt x="299" y="1052"/>
                    <a:pt x="299" y="1052"/>
                  </a:cubicBezTo>
                  <a:cubicBezTo>
                    <a:pt x="299" y="1052"/>
                    <a:pt x="299" y="1052"/>
                    <a:pt x="299" y="1052"/>
                  </a:cubicBezTo>
                  <a:cubicBezTo>
                    <a:pt x="299" y="1052"/>
                    <a:pt x="304" y="1034"/>
                    <a:pt x="304" y="1034"/>
                  </a:cubicBezTo>
                  <a:cubicBezTo>
                    <a:pt x="304" y="1034"/>
                    <a:pt x="304" y="1034"/>
                    <a:pt x="304" y="1034"/>
                  </a:cubicBezTo>
                  <a:cubicBezTo>
                    <a:pt x="304" y="1034"/>
                    <a:pt x="304" y="1034"/>
                    <a:pt x="304" y="1034"/>
                  </a:cubicBezTo>
                  <a:cubicBezTo>
                    <a:pt x="304" y="1034"/>
                    <a:pt x="304" y="1034"/>
                    <a:pt x="304" y="1034"/>
                  </a:cubicBezTo>
                  <a:cubicBezTo>
                    <a:pt x="304" y="1034"/>
                    <a:pt x="304" y="1034"/>
                    <a:pt x="304" y="1034"/>
                  </a:cubicBezTo>
                  <a:cubicBezTo>
                    <a:pt x="304" y="1034"/>
                    <a:pt x="304" y="1034"/>
                    <a:pt x="304" y="1034"/>
                  </a:cubicBezTo>
                  <a:cubicBezTo>
                    <a:pt x="304" y="1033"/>
                    <a:pt x="304" y="1033"/>
                    <a:pt x="305" y="1034"/>
                  </a:cubicBezTo>
                  <a:close/>
                  <a:moveTo>
                    <a:pt x="292" y="1028"/>
                  </a:moveTo>
                  <a:cubicBezTo>
                    <a:pt x="295" y="1028"/>
                    <a:pt x="297" y="1029"/>
                    <a:pt x="299" y="1030"/>
                  </a:cubicBezTo>
                  <a:cubicBezTo>
                    <a:pt x="299" y="1030"/>
                    <a:pt x="299" y="1030"/>
                    <a:pt x="299" y="1030"/>
                  </a:cubicBezTo>
                  <a:cubicBezTo>
                    <a:pt x="300" y="1030"/>
                    <a:pt x="301" y="1031"/>
                    <a:pt x="302" y="1032"/>
                  </a:cubicBezTo>
                  <a:cubicBezTo>
                    <a:pt x="302" y="1032"/>
                    <a:pt x="302" y="1032"/>
                    <a:pt x="302" y="1032"/>
                  </a:cubicBezTo>
                  <a:cubicBezTo>
                    <a:pt x="302" y="1032"/>
                    <a:pt x="302" y="1032"/>
                    <a:pt x="302" y="1032"/>
                  </a:cubicBezTo>
                  <a:cubicBezTo>
                    <a:pt x="302" y="1032"/>
                    <a:pt x="302" y="1032"/>
                    <a:pt x="302" y="1032"/>
                  </a:cubicBezTo>
                  <a:cubicBezTo>
                    <a:pt x="302" y="1032"/>
                    <a:pt x="302" y="1032"/>
                    <a:pt x="302" y="1032"/>
                  </a:cubicBezTo>
                  <a:cubicBezTo>
                    <a:pt x="302" y="1032"/>
                    <a:pt x="302" y="1032"/>
                    <a:pt x="302" y="1032"/>
                  </a:cubicBezTo>
                  <a:cubicBezTo>
                    <a:pt x="302" y="1033"/>
                    <a:pt x="302" y="1033"/>
                    <a:pt x="302" y="1033"/>
                  </a:cubicBezTo>
                  <a:cubicBezTo>
                    <a:pt x="300" y="1039"/>
                    <a:pt x="300" y="1039"/>
                    <a:pt x="300" y="1039"/>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5" y="1049"/>
                    <a:pt x="294" y="1049"/>
                    <a:pt x="292" y="1048"/>
                  </a:cubicBezTo>
                  <a:cubicBezTo>
                    <a:pt x="291" y="1048"/>
                    <a:pt x="290" y="1047"/>
                    <a:pt x="288" y="1047"/>
                  </a:cubicBezTo>
                  <a:cubicBezTo>
                    <a:pt x="285" y="1047"/>
                    <a:pt x="281" y="1047"/>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6" y="1049"/>
                    <a:pt x="276" y="1049"/>
                    <a:pt x="276" y="1049"/>
                  </a:cubicBezTo>
                  <a:cubicBezTo>
                    <a:pt x="276" y="1049"/>
                    <a:pt x="276" y="1049"/>
                    <a:pt x="276" y="1049"/>
                  </a:cubicBezTo>
                  <a:cubicBezTo>
                    <a:pt x="276" y="1049"/>
                    <a:pt x="276" y="1049"/>
                    <a:pt x="276" y="1049"/>
                  </a:cubicBezTo>
                  <a:cubicBezTo>
                    <a:pt x="276" y="1049"/>
                    <a:pt x="276" y="1049"/>
                    <a:pt x="276" y="1049"/>
                  </a:cubicBezTo>
                  <a:cubicBezTo>
                    <a:pt x="276" y="1049"/>
                    <a:pt x="276" y="1049"/>
                    <a:pt x="276" y="1049"/>
                  </a:cubicBezTo>
                  <a:cubicBezTo>
                    <a:pt x="276" y="1049"/>
                    <a:pt x="276" y="1049"/>
                    <a:pt x="276" y="1049"/>
                  </a:cubicBezTo>
                  <a:cubicBezTo>
                    <a:pt x="281" y="1032"/>
                    <a:pt x="281" y="1032"/>
                    <a:pt x="281" y="1032"/>
                  </a:cubicBezTo>
                  <a:cubicBezTo>
                    <a:pt x="281" y="1031"/>
                    <a:pt x="281" y="1031"/>
                    <a:pt x="281" y="1031"/>
                  </a:cubicBezTo>
                  <a:cubicBezTo>
                    <a:pt x="281" y="1030"/>
                    <a:pt x="282" y="1030"/>
                    <a:pt x="282" y="1030"/>
                  </a:cubicBezTo>
                  <a:cubicBezTo>
                    <a:pt x="282" y="1030"/>
                    <a:pt x="282" y="1030"/>
                    <a:pt x="282" y="1030"/>
                  </a:cubicBezTo>
                  <a:cubicBezTo>
                    <a:pt x="284" y="1030"/>
                    <a:pt x="286" y="1029"/>
                    <a:pt x="287" y="1029"/>
                  </a:cubicBezTo>
                  <a:cubicBezTo>
                    <a:pt x="289" y="1028"/>
                    <a:pt x="291" y="1028"/>
                    <a:pt x="292" y="1028"/>
                  </a:cubicBezTo>
                  <a:close/>
                  <a:moveTo>
                    <a:pt x="478" y="1033"/>
                  </a:moveTo>
                  <a:cubicBezTo>
                    <a:pt x="469" y="1033"/>
                    <a:pt x="462" y="1040"/>
                    <a:pt x="462" y="1048"/>
                  </a:cubicBezTo>
                  <a:cubicBezTo>
                    <a:pt x="462" y="1052"/>
                    <a:pt x="464" y="1056"/>
                    <a:pt x="467" y="1059"/>
                  </a:cubicBezTo>
                  <a:cubicBezTo>
                    <a:pt x="460" y="1068"/>
                    <a:pt x="460" y="1068"/>
                    <a:pt x="460" y="1068"/>
                  </a:cubicBezTo>
                  <a:cubicBezTo>
                    <a:pt x="463" y="1070"/>
                    <a:pt x="463" y="1070"/>
                    <a:pt x="463" y="1070"/>
                  </a:cubicBezTo>
                  <a:cubicBezTo>
                    <a:pt x="470" y="1061"/>
                    <a:pt x="470" y="1061"/>
                    <a:pt x="470" y="1061"/>
                  </a:cubicBezTo>
                  <a:cubicBezTo>
                    <a:pt x="472" y="1063"/>
                    <a:pt x="475" y="1064"/>
                    <a:pt x="478" y="1064"/>
                  </a:cubicBezTo>
                  <a:cubicBezTo>
                    <a:pt x="486" y="1064"/>
                    <a:pt x="493" y="1057"/>
                    <a:pt x="493" y="1048"/>
                  </a:cubicBezTo>
                  <a:cubicBezTo>
                    <a:pt x="493" y="1040"/>
                    <a:pt x="486" y="1033"/>
                    <a:pt x="478" y="1033"/>
                  </a:cubicBezTo>
                  <a:close/>
                  <a:moveTo>
                    <a:pt x="478" y="1060"/>
                  </a:moveTo>
                  <a:cubicBezTo>
                    <a:pt x="471" y="1060"/>
                    <a:pt x="466" y="1055"/>
                    <a:pt x="466" y="1048"/>
                  </a:cubicBezTo>
                  <a:cubicBezTo>
                    <a:pt x="466" y="1042"/>
                    <a:pt x="471" y="1037"/>
                    <a:pt x="478" y="1037"/>
                  </a:cubicBezTo>
                  <a:cubicBezTo>
                    <a:pt x="484" y="1037"/>
                    <a:pt x="489" y="1042"/>
                    <a:pt x="489" y="1048"/>
                  </a:cubicBezTo>
                  <a:cubicBezTo>
                    <a:pt x="489" y="1055"/>
                    <a:pt x="484" y="1060"/>
                    <a:pt x="478" y="1060"/>
                  </a:cubicBezTo>
                  <a:close/>
                  <a:moveTo>
                    <a:pt x="602" y="1116"/>
                  </a:moveTo>
                  <a:cubicBezTo>
                    <a:pt x="602" y="1139"/>
                    <a:pt x="584" y="1156"/>
                    <a:pt x="562" y="1156"/>
                  </a:cubicBezTo>
                  <a:cubicBezTo>
                    <a:pt x="40" y="1156"/>
                    <a:pt x="40" y="1156"/>
                    <a:pt x="40" y="1156"/>
                  </a:cubicBezTo>
                  <a:cubicBezTo>
                    <a:pt x="18" y="1156"/>
                    <a:pt x="0" y="1139"/>
                    <a:pt x="0" y="1116"/>
                  </a:cubicBezTo>
                  <a:cubicBezTo>
                    <a:pt x="0" y="40"/>
                    <a:pt x="0" y="40"/>
                    <a:pt x="0" y="40"/>
                  </a:cubicBezTo>
                  <a:cubicBezTo>
                    <a:pt x="0" y="18"/>
                    <a:pt x="18" y="0"/>
                    <a:pt x="40" y="0"/>
                  </a:cubicBezTo>
                  <a:cubicBezTo>
                    <a:pt x="562" y="0"/>
                    <a:pt x="562" y="0"/>
                    <a:pt x="562" y="0"/>
                  </a:cubicBezTo>
                  <a:cubicBezTo>
                    <a:pt x="584" y="0"/>
                    <a:pt x="602" y="18"/>
                    <a:pt x="602" y="40"/>
                  </a:cubicBezTo>
                  <a:lnTo>
                    <a:pt x="602" y="1116"/>
                  </a:lnTo>
                  <a:close/>
                  <a:moveTo>
                    <a:pt x="273" y="379"/>
                  </a:moveTo>
                  <a:cubicBezTo>
                    <a:pt x="95" y="379"/>
                    <a:pt x="95" y="379"/>
                    <a:pt x="95" y="379"/>
                  </a:cubicBezTo>
                  <a:cubicBezTo>
                    <a:pt x="95" y="202"/>
                    <a:pt x="95" y="202"/>
                    <a:pt x="95" y="202"/>
                  </a:cubicBezTo>
                  <a:cubicBezTo>
                    <a:pt x="273" y="202"/>
                    <a:pt x="273" y="202"/>
                    <a:pt x="273" y="202"/>
                  </a:cubicBezTo>
                  <a:lnTo>
                    <a:pt x="273" y="379"/>
                  </a:lnTo>
                  <a:close/>
                  <a:moveTo>
                    <a:pt x="95" y="769"/>
                  </a:moveTo>
                  <a:cubicBezTo>
                    <a:pt x="273" y="769"/>
                    <a:pt x="273" y="769"/>
                    <a:pt x="273" y="769"/>
                  </a:cubicBezTo>
                  <a:cubicBezTo>
                    <a:pt x="273" y="911"/>
                    <a:pt x="273" y="911"/>
                    <a:pt x="273" y="911"/>
                  </a:cubicBezTo>
                  <a:cubicBezTo>
                    <a:pt x="95" y="911"/>
                    <a:pt x="95" y="911"/>
                    <a:pt x="95" y="911"/>
                  </a:cubicBezTo>
                  <a:lnTo>
                    <a:pt x="95" y="769"/>
                  </a:lnTo>
                  <a:close/>
                  <a:moveTo>
                    <a:pt x="95" y="581"/>
                  </a:moveTo>
                  <a:cubicBezTo>
                    <a:pt x="462" y="581"/>
                    <a:pt x="462" y="581"/>
                    <a:pt x="462" y="581"/>
                  </a:cubicBezTo>
                  <a:cubicBezTo>
                    <a:pt x="462" y="758"/>
                    <a:pt x="462" y="758"/>
                    <a:pt x="462" y="758"/>
                  </a:cubicBezTo>
                  <a:cubicBezTo>
                    <a:pt x="95" y="758"/>
                    <a:pt x="95" y="758"/>
                    <a:pt x="95" y="758"/>
                  </a:cubicBezTo>
                  <a:lnTo>
                    <a:pt x="95" y="581"/>
                  </a:lnTo>
                  <a:close/>
                  <a:moveTo>
                    <a:pt x="284" y="391"/>
                  </a:moveTo>
                  <a:cubicBezTo>
                    <a:pt x="462" y="391"/>
                    <a:pt x="462" y="391"/>
                    <a:pt x="462" y="391"/>
                  </a:cubicBezTo>
                  <a:cubicBezTo>
                    <a:pt x="462" y="568"/>
                    <a:pt x="462" y="568"/>
                    <a:pt x="462" y="568"/>
                  </a:cubicBezTo>
                  <a:cubicBezTo>
                    <a:pt x="284" y="568"/>
                    <a:pt x="284" y="568"/>
                    <a:pt x="284" y="568"/>
                  </a:cubicBezTo>
                  <a:lnTo>
                    <a:pt x="284" y="391"/>
                  </a:lnTo>
                  <a:close/>
                  <a:moveTo>
                    <a:pt x="273" y="568"/>
                  </a:moveTo>
                  <a:cubicBezTo>
                    <a:pt x="95" y="568"/>
                    <a:pt x="95" y="568"/>
                    <a:pt x="95" y="568"/>
                  </a:cubicBezTo>
                  <a:cubicBezTo>
                    <a:pt x="95" y="391"/>
                    <a:pt x="95" y="391"/>
                    <a:pt x="95" y="391"/>
                  </a:cubicBezTo>
                  <a:cubicBezTo>
                    <a:pt x="273" y="391"/>
                    <a:pt x="273" y="391"/>
                    <a:pt x="273" y="391"/>
                  </a:cubicBezTo>
                  <a:lnTo>
                    <a:pt x="273" y="568"/>
                  </a:lnTo>
                  <a:close/>
                  <a:moveTo>
                    <a:pt x="284" y="769"/>
                  </a:moveTo>
                  <a:cubicBezTo>
                    <a:pt x="462" y="769"/>
                    <a:pt x="462" y="769"/>
                    <a:pt x="462" y="769"/>
                  </a:cubicBezTo>
                  <a:cubicBezTo>
                    <a:pt x="462" y="911"/>
                    <a:pt x="462" y="911"/>
                    <a:pt x="462" y="911"/>
                  </a:cubicBezTo>
                  <a:cubicBezTo>
                    <a:pt x="284" y="911"/>
                    <a:pt x="284" y="911"/>
                    <a:pt x="284" y="911"/>
                  </a:cubicBezTo>
                  <a:lnTo>
                    <a:pt x="284" y="769"/>
                  </a:lnTo>
                  <a:close/>
                  <a:moveTo>
                    <a:pt x="462" y="202"/>
                  </a:moveTo>
                  <a:cubicBezTo>
                    <a:pt x="462" y="379"/>
                    <a:pt x="462" y="379"/>
                    <a:pt x="462" y="379"/>
                  </a:cubicBezTo>
                  <a:cubicBezTo>
                    <a:pt x="284" y="379"/>
                    <a:pt x="284" y="379"/>
                    <a:pt x="284" y="379"/>
                  </a:cubicBezTo>
                  <a:cubicBezTo>
                    <a:pt x="284" y="202"/>
                    <a:pt x="284" y="202"/>
                    <a:pt x="284" y="202"/>
                  </a:cubicBezTo>
                  <a:lnTo>
                    <a:pt x="462" y="202"/>
                  </a:lnTo>
                  <a:close/>
                </a:path>
              </a:pathLst>
            </a:custGeom>
            <a:solidFill>
              <a:srgbClr val="A5A5A5"/>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2" name="Rounded Rectangle 6"/>
            <p:cNvSpPr>
              <a:spLocks noChangeAspect="1"/>
            </p:cNvSpPr>
            <p:nvPr/>
          </p:nvSpPr>
          <p:spPr bwMode="black">
            <a:xfrm rot="16200000">
              <a:off x="965318" y="4057868"/>
              <a:ext cx="289825" cy="410872"/>
            </a:xfrm>
            <a:custGeom>
              <a:avLst/>
              <a:gdLst/>
              <a:ahLst/>
              <a:cxnLst/>
              <a:rect l="l" t="t" r="r" b="b"/>
              <a:pathLst>
                <a:path w="3286897" h="4658497">
                  <a:moveTo>
                    <a:pt x="1600200" y="4382531"/>
                  </a:moveTo>
                  <a:cubicBezTo>
                    <a:pt x="1600200" y="4367744"/>
                    <a:pt x="1588213" y="4355757"/>
                    <a:pt x="1573426" y="4355757"/>
                  </a:cubicBezTo>
                  <a:lnTo>
                    <a:pt x="811428" y="4355757"/>
                  </a:lnTo>
                  <a:cubicBezTo>
                    <a:pt x="796641" y="4355757"/>
                    <a:pt x="784654" y="4367744"/>
                    <a:pt x="784654" y="4382531"/>
                  </a:cubicBezTo>
                  <a:lnTo>
                    <a:pt x="784654" y="4489621"/>
                  </a:lnTo>
                  <a:cubicBezTo>
                    <a:pt x="784654" y="4504408"/>
                    <a:pt x="796641" y="4516395"/>
                    <a:pt x="811428" y="4516395"/>
                  </a:cubicBezTo>
                  <a:lnTo>
                    <a:pt x="1573426" y="4516395"/>
                  </a:lnTo>
                  <a:cubicBezTo>
                    <a:pt x="1588213" y="4516395"/>
                    <a:pt x="1600200" y="4504408"/>
                    <a:pt x="1600200" y="4489621"/>
                  </a:cubicBezTo>
                  <a:close/>
                  <a:moveTo>
                    <a:pt x="2502243" y="4382531"/>
                  </a:moveTo>
                  <a:cubicBezTo>
                    <a:pt x="2502243" y="4367744"/>
                    <a:pt x="2490256" y="4355757"/>
                    <a:pt x="2475469" y="4355757"/>
                  </a:cubicBezTo>
                  <a:lnTo>
                    <a:pt x="1713471" y="4355757"/>
                  </a:lnTo>
                  <a:cubicBezTo>
                    <a:pt x="1698684" y="4355757"/>
                    <a:pt x="1686697" y="4367744"/>
                    <a:pt x="1686697" y="4382531"/>
                  </a:cubicBezTo>
                  <a:lnTo>
                    <a:pt x="1686697" y="4489621"/>
                  </a:lnTo>
                  <a:cubicBezTo>
                    <a:pt x="1686697" y="4504408"/>
                    <a:pt x="1698684" y="4516395"/>
                    <a:pt x="1713471" y="4516395"/>
                  </a:cubicBezTo>
                  <a:lnTo>
                    <a:pt x="2475469" y="4516395"/>
                  </a:lnTo>
                  <a:cubicBezTo>
                    <a:pt x="2490256" y="4516395"/>
                    <a:pt x="2502243" y="4504408"/>
                    <a:pt x="2502243" y="4489621"/>
                  </a:cubicBezTo>
                  <a:close/>
                  <a:moveTo>
                    <a:pt x="3021231" y="480896"/>
                  </a:moveTo>
                  <a:cubicBezTo>
                    <a:pt x="3021231" y="375524"/>
                    <a:pt x="2935811" y="290104"/>
                    <a:pt x="2830439" y="290104"/>
                  </a:cubicBezTo>
                  <a:lnTo>
                    <a:pt x="444108" y="290104"/>
                  </a:lnTo>
                  <a:cubicBezTo>
                    <a:pt x="338736" y="290104"/>
                    <a:pt x="253316" y="375524"/>
                    <a:pt x="253316" y="480896"/>
                  </a:cubicBezTo>
                  <a:lnTo>
                    <a:pt x="253316" y="4029043"/>
                  </a:lnTo>
                  <a:cubicBezTo>
                    <a:pt x="253316" y="4134415"/>
                    <a:pt x="338736" y="4219835"/>
                    <a:pt x="444108" y="4219835"/>
                  </a:cubicBezTo>
                  <a:lnTo>
                    <a:pt x="2830439" y="4219835"/>
                  </a:lnTo>
                  <a:cubicBezTo>
                    <a:pt x="2935811" y="4219835"/>
                    <a:pt x="3021231" y="4134415"/>
                    <a:pt x="3021231" y="4029043"/>
                  </a:cubicBezTo>
                  <a:close/>
                  <a:moveTo>
                    <a:pt x="3286897" y="226566"/>
                  </a:moveTo>
                  <a:lnTo>
                    <a:pt x="3286897" y="4431931"/>
                  </a:lnTo>
                  <a:cubicBezTo>
                    <a:pt x="3286897" y="4557060"/>
                    <a:pt x="3185460" y="4658497"/>
                    <a:pt x="3060331" y="4658497"/>
                  </a:cubicBezTo>
                  <a:lnTo>
                    <a:pt x="226566" y="4658497"/>
                  </a:lnTo>
                  <a:cubicBezTo>
                    <a:pt x="101437" y="4658497"/>
                    <a:pt x="0" y="4557060"/>
                    <a:pt x="0" y="4431931"/>
                  </a:cubicBezTo>
                  <a:lnTo>
                    <a:pt x="0" y="226566"/>
                  </a:lnTo>
                  <a:cubicBezTo>
                    <a:pt x="0" y="101437"/>
                    <a:pt x="101437" y="0"/>
                    <a:pt x="226566" y="0"/>
                  </a:cubicBezTo>
                  <a:lnTo>
                    <a:pt x="3060331" y="0"/>
                  </a:lnTo>
                  <a:cubicBezTo>
                    <a:pt x="3185460" y="0"/>
                    <a:pt x="3286897" y="101437"/>
                    <a:pt x="3286897" y="226566"/>
                  </a:cubicBezTo>
                  <a:close/>
                </a:path>
              </a:pathLst>
            </a:custGeom>
            <a:solidFill>
              <a:srgbClr val="A5A5A5"/>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2302" tIns="41151" rIns="82302" bIns="41151" numCol="1" rtlCol="0" anchor="ctr" anchorCtr="0" compatLnSpc="1">
              <a:prstTxWarp prst="textNoShape">
                <a:avLst/>
              </a:prstTxWarp>
            </a:bodyPr>
            <a:lstStyle/>
            <a:p>
              <a:pPr marL="0" marR="0" lvl="0" indent="0" algn="l" defTabSz="74074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122" normalizeH="0" baseline="0" noProof="0" dirty="0">
                <a:ln>
                  <a:noFill/>
                </a:ln>
                <a:solidFill>
                  <a:srgbClr val="505050">
                    <a:lumMod val="50000"/>
                  </a:srgbClr>
                </a:solidFill>
                <a:effectLst/>
                <a:uLnTx/>
                <a:uFillTx/>
                <a:latin typeface="Segoe Light" pitchFamily="34" charset="0"/>
                <a:ea typeface="+mn-ea"/>
                <a:cs typeface="+mn-cs"/>
              </a:endParaRPr>
            </a:p>
          </p:txBody>
        </p:sp>
      </p:grpSp>
      <p:sp>
        <p:nvSpPr>
          <p:cNvPr id="123" name="TextBox 122"/>
          <p:cNvSpPr txBox="1"/>
          <p:nvPr/>
        </p:nvSpPr>
        <p:spPr>
          <a:xfrm>
            <a:off x="824179" y="3853416"/>
            <a:ext cx="591509" cy="190052"/>
          </a:xfrm>
          <a:prstGeom prst="rect">
            <a:avLst/>
          </a:prstGeom>
          <a:noFill/>
        </p:spPr>
        <p:txBody>
          <a:bodyPr wrap="none" lIns="0" tIns="0" rIns="0" bIns="0"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372" b="0" i="0" u="none" strike="noStrike" kern="1200" cap="none" spc="0" normalizeH="0" baseline="0" noProof="0" dirty="0" smtClean="0">
                <a:ln>
                  <a:noFill/>
                </a:ln>
                <a:solidFill>
                  <a:srgbClr val="000000"/>
                </a:solidFill>
                <a:effectLst/>
                <a:uLnTx/>
                <a:uFillTx/>
                <a:latin typeface="Segoe UI"/>
                <a:ea typeface="+mn-ea"/>
                <a:cs typeface="+mn-cs"/>
              </a:rPr>
              <a:t>Devices</a:t>
            </a:r>
            <a:endParaRPr kumimoji="0" lang="en-US" sz="1372" b="0" i="0" u="none" strike="noStrike" kern="1200" cap="none" spc="0" normalizeH="0" baseline="0" noProof="0" dirty="0">
              <a:ln>
                <a:noFill/>
              </a:ln>
              <a:solidFill>
                <a:srgbClr val="000000"/>
              </a:solidFill>
              <a:effectLst/>
              <a:uLnTx/>
              <a:uFillTx/>
              <a:latin typeface="Segoe UI"/>
              <a:ea typeface="+mn-ea"/>
              <a:cs typeface="+mn-cs"/>
            </a:endParaRPr>
          </a:p>
        </p:txBody>
      </p:sp>
      <p:sp>
        <p:nvSpPr>
          <p:cNvPr id="125" name="TextBox 124"/>
          <p:cNvSpPr txBox="1"/>
          <p:nvPr/>
        </p:nvSpPr>
        <p:spPr>
          <a:xfrm>
            <a:off x="776632" y="4720773"/>
            <a:ext cx="618987" cy="190052"/>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372" b="0" i="0" u="none" strike="noStrike" kern="1200" cap="none" spc="0" normalizeH="0" baseline="0" noProof="0" dirty="0">
                <a:ln>
                  <a:noFill/>
                </a:ln>
                <a:solidFill>
                  <a:srgbClr val="000000"/>
                </a:solidFill>
                <a:effectLst/>
                <a:uLnTx/>
                <a:uFillTx/>
                <a:latin typeface="Segoe UI"/>
                <a:ea typeface="+mn-ea"/>
                <a:cs typeface="+mn-cs"/>
              </a:rPr>
              <a:t>Sensors</a:t>
            </a:r>
          </a:p>
        </p:txBody>
      </p:sp>
      <p:grpSp>
        <p:nvGrpSpPr>
          <p:cNvPr id="126" name="Group 125"/>
          <p:cNvGrpSpPr/>
          <p:nvPr/>
        </p:nvGrpSpPr>
        <p:grpSpPr>
          <a:xfrm>
            <a:off x="702726" y="4244294"/>
            <a:ext cx="862790" cy="429878"/>
            <a:chOff x="5416547" y="3144838"/>
            <a:chExt cx="1352553" cy="565150"/>
          </a:xfrm>
          <a:solidFill>
            <a:srgbClr val="A5A5A5"/>
          </a:solidFill>
        </p:grpSpPr>
        <p:sp>
          <p:nvSpPr>
            <p:cNvPr id="127" name="Freeform 21"/>
            <p:cNvSpPr>
              <a:spLocks/>
            </p:cNvSpPr>
            <p:nvPr/>
          </p:nvSpPr>
          <p:spPr bwMode="auto">
            <a:xfrm>
              <a:off x="5435600" y="3144838"/>
              <a:ext cx="1333500" cy="561975"/>
            </a:xfrm>
            <a:custGeom>
              <a:avLst/>
              <a:gdLst>
                <a:gd name="T0" fmla="*/ 316 w 353"/>
                <a:gd name="T1" fmla="*/ 100 h 147"/>
                <a:gd name="T2" fmla="*/ 314 w 353"/>
                <a:gd name="T3" fmla="*/ 97 h 147"/>
                <a:gd name="T4" fmla="*/ 351 w 353"/>
                <a:gd name="T5" fmla="*/ 74 h 147"/>
                <a:gd name="T6" fmla="*/ 47 w 353"/>
                <a:gd name="T7" fmla="*/ 0 h 147"/>
                <a:gd name="T8" fmla="*/ 0 w 353"/>
                <a:gd name="T9" fmla="*/ 16 h 147"/>
                <a:gd name="T10" fmla="*/ 1 w 353"/>
                <a:gd name="T11" fmla="*/ 17 h 147"/>
                <a:gd name="T12" fmla="*/ 304 w 353"/>
                <a:gd name="T13" fmla="*/ 98 h 147"/>
                <a:gd name="T14" fmla="*/ 312 w 353"/>
                <a:gd name="T15" fmla="*/ 108 h 147"/>
                <a:gd name="T16" fmla="*/ 312 w 353"/>
                <a:gd name="T17" fmla="*/ 144 h 147"/>
                <a:gd name="T18" fmla="*/ 312 w 353"/>
                <a:gd name="T19" fmla="*/ 147 h 147"/>
                <a:gd name="T20" fmla="*/ 353 w 353"/>
                <a:gd name="T21" fmla="*/ 77 h 147"/>
                <a:gd name="T22" fmla="*/ 316 w 353"/>
                <a:gd name="T23" fmla="*/ 10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3" h="147">
                  <a:moveTo>
                    <a:pt x="316" y="100"/>
                  </a:moveTo>
                  <a:cubicBezTo>
                    <a:pt x="314" y="97"/>
                    <a:pt x="314" y="97"/>
                    <a:pt x="314" y="97"/>
                  </a:cubicBezTo>
                  <a:cubicBezTo>
                    <a:pt x="351" y="74"/>
                    <a:pt x="351" y="74"/>
                    <a:pt x="351" y="74"/>
                  </a:cubicBezTo>
                  <a:cubicBezTo>
                    <a:pt x="47" y="0"/>
                    <a:pt x="47" y="0"/>
                    <a:pt x="47" y="0"/>
                  </a:cubicBezTo>
                  <a:cubicBezTo>
                    <a:pt x="0" y="16"/>
                    <a:pt x="0" y="16"/>
                    <a:pt x="0" y="16"/>
                  </a:cubicBezTo>
                  <a:cubicBezTo>
                    <a:pt x="1" y="16"/>
                    <a:pt x="1" y="16"/>
                    <a:pt x="1" y="17"/>
                  </a:cubicBezTo>
                  <a:cubicBezTo>
                    <a:pt x="304" y="98"/>
                    <a:pt x="304" y="98"/>
                    <a:pt x="304" y="98"/>
                  </a:cubicBezTo>
                  <a:cubicBezTo>
                    <a:pt x="309" y="99"/>
                    <a:pt x="312" y="104"/>
                    <a:pt x="312" y="108"/>
                  </a:cubicBezTo>
                  <a:cubicBezTo>
                    <a:pt x="312" y="144"/>
                    <a:pt x="312" y="144"/>
                    <a:pt x="312" y="144"/>
                  </a:cubicBezTo>
                  <a:cubicBezTo>
                    <a:pt x="312" y="145"/>
                    <a:pt x="312" y="146"/>
                    <a:pt x="312" y="147"/>
                  </a:cubicBezTo>
                  <a:cubicBezTo>
                    <a:pt x="347" y="128"/>
                    <a:pt x="352" y="86"/>
                    <a:pt x="353" y="77"/>
                  </a:cubicBezTo>
                  <a:lnTo>
                    <a:pt x="316" y="1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84"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000000"/>
                </a:solidFill>
                <a:effectLst/>
                <a:uLnTx/>
                <a:uFillTx/>
                <a:latin typeface="Segoe UI"/>
                <a:ea typeface="+mn-ea"/>
                <a:cs typeface="+mn-cs"/>
              </a:endParaRPr>
            </a:p>
          </p:txBody>
        </p:sp>
        <p:sp>
          <p:nvSpPr>
            <p:cNvPr id="128" name="Freeform 22"/>
            <p:cNvSpPr>
              <a:spLocks noEditPoints="1"/>
            </p:cNvSpPr>
            <p:nvPr/>
          </p:nvSpPr>
          <p:spPr bwMode="auto">
            <a:xfrm>
              <a:off x="5416547" y="3216276"/>
              <a:ext cx="1185862" cy="493712"/>
            </a:xfrm>
            <a:custGeom>
              <a:avLst/>
              <a:gdLst>
                <a:gd name="T0" fmla="*/ 308 w 314"/>
                <a:gd name="T1" fmla="*/ 82 h 129"/>
                <a:gd name="T2" fmla="*/ 5 w 314"/>
                <a:gd name="T3" fmla="*/ 0 h 129"/>
                <a:gd name="T4" fmla="*/ 4 w 314"/>
                <a:gd name="T5" fmla="*/ 0 h 129"/>
                <a:gd name="T6" fmla="*/ 0 w 314"/>
                <a:gd name="T7" fmla="*/ 4 h 129"/>
                <a:gd name="T8" fmla="*/ 0 w 314"/>
                <a:gd name="T9" fmla="*/ 40 h 129"/>
                <a:gd name="T10" fmla="*/ 6 w 314"/>
                <a:gd name="T11" fmla="*/ 48 h 129"/>
                <a:gd name="T12" fmla="*/ 309 w 314"/>
                <a:gd name="T13" fmla="*/ 129 h 129"/>
                <a:gd name="T14" fmla="*/ 313 w 314"/>
                <a:gd name="T15" fmla="*/ 128 h 129"/>
                <a:gd name="T16" fmla="*/ 314 w 314"/>
                <a:gd name="T17" fmla="*/ 125 h 129"/>
                <a:gd name="T18" fmla="*/ 314 w 314"/>
                <a:gd name="T19" fmla="*/ 89 h 129"/>
                <a:gd name="T20" fmla="*/ 308 w 314"/>
                <a:gd name="T21" fmla="*/ 82 h 129"/>
                <a:gd name="T22" fmla="*/ 72 w 314"/>
                <a:gd name="T23" fmla="*/ 54 h 129"/>
                <a:gd name="T24" fmla="*/ 60 w 314"/>
                <a:gd name="T25" fmla="*/ 39 h 129"/>
                <a:gd name="T26" fmla="*/ 72 w 314"/>
                <a:gd name="T27" fmla="*/ 30 h 129"/>
                <a:gd name="T28" fmla="*/ 84 w 314"/>
                <a:gd name="T29" fmla="*/ 45 h 129"/>
                <a:gd name="T30" fmla="*/ 72 w 314"/>
                <a:gd name="T31" fmla="*/ 54 h 129"/>
                <a:gd name="T32" fmla="*/ 139 w 314"/>
                <a:gd name="T33" fmla="*/ 72 h 129"/>
                <a:gd name="T34" fmla="*/ 127 w 314"/>
                <a:gd name="T35" fmla="*/ 57 h 129"/>
                <a:gd name="T36" fmla="*/ 139 w 314"/>
                <a:gd name="T37" fmla="*/ 48 h 129"/>
                <a:gd name="T38" fmla="*/ 151 w 314"/>
                <a:gd name="T39" fmla="*/ 63 h 129"/>
                <a:gd name="T40" fmla="*/ 139 w 314"/>
                <a:gd name="T41" fmla="*/ 72 h 129"/>
                <a:gd name="T42" fmla="*/ 175 w 314"/>
                <a:gd name="T43" fmla="*/ 82 h 129"/>
                <a:gd name="T44" fmla="*/ 163 w 314"/>
                <a:gd name="T45" fmla="*/ 66 h 129"/>
                <a:gd name="T46" fmla="*/ 175 w 314"/>
                <a:gd name="T47" fmla="*/ 57 h 129"/>
                <a:gd name="T48" fmla="*/ 188 w 314"/>
                <a:gd name="T49" fmla="*/ 73 h 129"/>
                <a:gd name="T50" fmla="*/ 175 w 314"/>
                <a:gd name="T51" fmla="*/ 8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14" h="129">
                  <a:moveTo>
                    <a:pt x="308" y="82"/>
                  </a:moveTo>
                  <a:cubicBezTo>
                    <a:pt x="5" y="0"/>
                    <a:pt x="5" y="0"/>
                    <a:pt x="5" y="0"/>
                  </a:cubicBezTo>
                  <a:cubicBezTo>
                    <a:pt x="5" y="0"/>
                    <a:pt x="4" y="0"/>
                    <a:pt x="4" y="0"/>
                  </a:cubicBezTo>
                  <a:cubicBezTo>
                    <a:pt x="2" y="0"/>
                    <a:pt x="0" y="2"/>
                    <a:pt x="0" y="4"/>
                  </a:cubicBezTo>
                  <a:cubicBezTo>
                    <a:pt x="0" y="40"/>
                    <a:pt x="0" y="40"/>
                    <a:pt x="0" y="40"/>
                  </a:cubicBezTo>
                  <a:cubicBezTo>
                    <a:pt x="0" y="43"/>
                    <a:pt x="3" y="47"/>
                    <a:pt x="6" y="48"/>
                  </a:cubicBezTo>
                  <a:cubicBezTo>
                    <a:pt x="309" y="129"/>
                    <a:pt x="309" y="129"/>
                    <a:pt x="309" y="129"/>
                  </a:cubicBezTo>
                  <a:cubicBezTo>
                    <a:pt x="311" y="129"/>
                    <a:pt x="312" y="129"/>
                    <a:pt x="313" y="128"/>
                  </a:cubicBezTo>
                  <a:cubicBezTo>
                    <a:pt x="314" y="127"/>
                    <a:pt x="314" y="126"/>
                    <a:pt x="314" y="125"/>
                  </a:cubicBezTo>
                  <a:cubicBezTo>
                    <a:pt x="314" y="89"/>
                    <a:pt x="314" y="89"/>
                    <a:pt x="314" y="89"/>
                  </a:cubicBezTo>
                  <a:cubicBezTo>
                    <a:pt x="314" y="86"/>
                    <a:pt x="311" y="82"/>
                    <a:pt x="308" y="82"/>
                  </a:cubicBezTo>
                  <a:close/>
                  <a:moveTo>
                    <a:pt x="72" y="54"/>
                  </a:moveTo>
                  <a:cubicBezTo>
                    <a:pt x="65" y="52"/>
                    <a:pt x="60" y="45"/>
                    <a:pt x="60" y="39"/>
                  </a:cubicBezTo>
                  <a:cubicBezTo>
                    <a:pt x="60" y="32"/>
                    <a:pt x="65" y="28"/>
                    <a:pt x="72" y="30"/>
                  </a:cubicBezTo>
                  <a:cubicBezTo>
                    <a:pt x="79" y="31"/>
                    <a:pt x="84" y="38"/>
                    <a:pt x="84" y="45"/>
                  </a:cubicBezTo>
                  <a:cubicBezTo>
                    <a:pt x="84" y="52"/>
                    <a:pt x="79" y="56"/>
                    <a:pt x="72" y="54"/>
                  </a:cubicBezTo>
                  <a:close/>
                  <a:moveTo>
                    <a:pt x="139" y="72"/>
                  </a:moveTo>
                  <a:cubicBezTo>
                    <a:pt x="132" y="70"/>
                    <a:pt x="127" y="63"/>
                    <a:pt x="127" y="57"/>
                  </a:cubicBezTo>
                  <a:cubicBezTo>
                    <a:pt x="127" y="50"/>
                    <a:pt x="132" y="46"/>
                    <a:pt x="139" y="48"/>
                  </a:cubicBezTo>
                  <a:cubicBezTo>
                    <a:pt x="146" y="49"/>
                    <a:pt x="151" y="56"/>
                    <a:pt x="151" y="63"/>
                  </a:cubicBezTo>
                  <a:cubicBezTo>
                    <a:pt x="151" y="70"/>
                    <a:pt x="146" y="74"/>
                    <a:pt x="139" y="72"/>
                  </a:cubicBezTo>
                  <a:close/>
                  <a:moveTo>
                    <a:pt x="175" y="82"/>
                  </a:moveTo>
                  <a:cubicBezTo>
                    <a:pt x="169" y="80"/>
                    <a:pt x="163" y="73"/>
                    <a:pt x="163" y="66"/>
                  </a:cubicBezTo>
                  <a:cubicBezTo>
                    <a:pt x="163" y="60"/>
                    <a:pt x="169" y="56"/>
                    <a:pt x="175" y="57"/>
                  </a:cubicBezTo>
                  <a:cubicBezTo>
                    <a:pt x="182" y="59"/>
                    <a:pt x="188" y="66"/>
                    <a:pt x="188" y="73"/>
                  </a:cubicBezTo>
                  <a:cubicBezTo>
                    <a:pt x="188" y="80"/>
                    <a:pt x="182" y="84"/>
                    <a:pt x="175" y="8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84"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000000"/>
                </a:solidFill>
                <a:effectLst/>
                <a:uLnTx/>
                <a:uFillTx/>
                <a:latin typeface="Segoe UI"/>
                <a:ea typeface="+mn-ea"/>
                <a:cs typeface="+mn-cs"/>
              </a:endParaRPr>
            </a:p>
          </p:txBody>
        </p:sp>
        <p:sp>
          <p:nvSpPr>
            <p:cNvPr id="129" name="Freeform 23"/>
            <p:cNvSpPr>
              <a:spLocks/>
            </p:cNvSpPr>
            <p:nvPr/>
          </p:nvSpPr>
          <p:spPr bwMode="auto">
            <a:xfrm>
              <a:off x="6046788" y="3576638"/>
              <a:ext cx="188913" cy="117475"/>
            </a:xfrm>
            <a:custGeom>
              <a:avLst/>
              <a:gdLst>
                <a:gd name="T0" fmla="*/ 0 w 119"/>
                <a:gd name="T1" fmla="*/ 0 h 74"/>
                <a:gd name="T2" fmla="*/ 0 w 119"/>
                <a:gd name="T3" fmla="*/ 12 h 74"/>
                <a:gd name="T4" fmla="*/ 88 w 119"/>
                <a:gd name="T5" fmla="*/ 74 h 74"/>
                <a:gd name="T6" fmla="*/ 119 w 119"/>
                <a:gd name="T7" fmla="*/ 50 h 74"/>
                <a:gd name="T8" fmla="*/ 43 w 119"/>
                <a:gd name="T9" fmla="*/ 12 h 74"/>
                <a:gd name="T10" fmla="*/ 0 w 119"/>
                <a:gd name="T11" fmla="*/ 0 h 74"/>
              </a:gdLst>
              <a:ahLst/>
              <a:cxnLst>
                <a:cxn ang="0">
                  <a:pos x="T0" y="T1"/>
                </a:cxn>
                <a:cxn ang="0">
                  <a:pos x="T2" y="T3"/>
                </a:cxn>
                <a:cxn ang="0">
                  <a:pos x="T4" y="T5"/>
                </a:cxn>
                <a:cxn ang="0">
                  <a:pos x="T6" y="T7"/>
                </a:cxn>
                <a:cxn ang="0">
                  <a:pos x="T8" y="T9"/>
                </a:cxn>
                <a:cxn ang="0">
                  <a:pos x="T10" y="T11"/>
                </a:cxn>
              </a:cxnLst>
              <a:rect l="0" t="0" r="r" b="b"/>
              <a:pathLst>
                <a:path w="119" h="74">
                  <a:moveTo>
                    <a:pt x="0" y="0"/>
                  </a:moveTo>
                  <a:lnTo>
                    <a:pt x="0" y="12"/>
                  </a:lnTo>
                  <a:lnTo>
                    <a:pt x="88" y="74"/>
                  </a:lnTo>
                  <a:lnTo>
                    <a:pt x="119" y="50"/>
                  </a:lnTo>
                  <a:lnTo>
                    <a:pt x="43" y="12"/>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84"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000000"/>
                </a:solidFill>
                <a:effectLst/>
                <a:uLnTx/>
                <a:uFillTx/>
                <a:latin typeface="Segoe UI"/>
                <a:ea typeface="+mn-ea"/>
                <a:cs typeface="+mn-cs"/>
              </a:endParaRPr>
            </a:p>
          </p:txBody>
        </p:sp>
        <p:sp>
          <p:nvSpPr>
            <p:cNvPr id="135" name="Freeform 24"/>
            <p:cNvSpPr>
              <a:spLocks/>
            </p:cNvSpPr>
            <p:nvPr/>
          </p:nvSpPr>
          <p:spPr bwMode="auto">
            <a:xfrm>
              <a:off x="5808663" y="3549651"/>
              <a:ext cx="374650" cy="149225"/>
            </a:xfrm>
            <a:custGeom>
              <a:avLst/>
              <a:gdLst>
                <a:gd name="T0" fmla="*/ 148 w 236"/>
                <a:gd name="T1" fmla="*/ 31 h 94"/>
                <a:gd name="T2" fmla="*/ 148 w 236"/>
                <a:gd name="T3" fmla="*/ 17 h 94"/>
                <a:gd name="T4" fmla="*/ 91 w 236"/>
                <a:gd name="T5" fmla="*/ 0 h 94"/>
                <a:gd name="T6" fmla="*/ 91 w 236"/>
                <a:gd name="T7" fmla="*/ 5 h 94"/>
                <a:gd name="T8" fmla="*/ 53 w 236"/>
                <a:gd name="T9" fmla="*/ 7 h 94"/>
                <a:gd name="T10" fmla="*/ 0 w 236"/>
                <a:gd name="T11" fmla="*/ 29 h 94"/>
                <a:gd name="T12" fmla="*/ 91 w 236"/>
                <a:gd name="T13" fmla="*/ 12 h 94"/>
                <a:gd name="T14" fmla="*/ 91 w 236"/>
                <a:gd name="T15" fmla="*/ 14 h 94"/>
                <a:gd name="T16" fmla="*/ 60 w 236"/>
                <a:gd name="T17" fmla="*/ 19 h 94"/>
                <a:gd name="T18" fmla="*/ 0 w 236"/>
                <a:gd name="T19" fmla="*/ 29 h 94"/>
                <a:gd name="T20" fmla="*/ 119 w 236"/>
                <a:gd name="T21" fmla="*/ 63 h 94"/>
                <a:gd name="T22" fmla="*/ 236 w 236"/>
                <a:gd name="T23" fmla="*/ 94 h 94"/>
                <a:gd name="T24" fmla="*/ 176 w 236"/>
                <a:gd name="T25" fmla="*/ 50 h 94"/>
                <a:gd name="T26" fmla="*/ 148 w 236"/>
                <a:gd name="T27" fmla="*/ 31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6" h="94">
                  <a:moveTo>
                    <a:pt x="148" y="31"/>
                  </a:moveTo>
                  <a:lnTo>
                    <a:pt x="148" y="17"/>
                  </a:lnTo>
                  <a:lnTo>
                    <a:pt x="91" y="0"/>
                  </a:lnTo>
                  <a:lnTo>
                    <a:pt x="91" y="5"/>
                  </a:lnTo>
                  <a:lnTo>
                    <a:pt x="53" y="7"/>
                  </a:lnTo>
                  <a:lnTo>
                    <a:pt x="0" y="29"/>
                  </a:lnTo>
                  <a:lnTo>
                    <a:pt x="91" y="12"/>
                  </a:lnTo>
                  <a:lnTo>
                    <a:pt x="91" y="14"/>
                  </a:lnTo>
                  <a:lnTo>
                    <a:pt x="60" y="19"/>
                  </a:lnTo>
                  <a:lnTo>
                    <a:pt x="0" y="29"/>
                  </a:lnTo>
                  <a:lnTo>
                    <a:pt x="119" y="63"/>
                  </a:lnTo>
                  <a:lnTo>
                    <a:pt x="236" y="94"/>
                  </a:lnTo>
                  <a:lnTo>
                    <a:pt x="176" y="50"/>
                  </a:lnTo>
                  <a:lnTo>
                    <a:pt x="148"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84"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95" name="Oval 94"/>
          <p:cNvSpPr/>
          <p:nvPr/>
        </p:nvSpPr>
        <p:spPr bwMode="auto">
          <a:xfrm>
            <a:off x="6296805" y="3559540"/>
            <a:ext cx="1508760" cy="1508760"/>
          </a:xfrm>
          <a:prstGeom prst="ellipse">
            <a:avLst/>
          </a:prstGeom>
          <a:solidFill>
            <a:srgbClr val="44215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4821" rIns="0" bIns="0"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00" b="1" i="0" u="none" strike="noStrike" kern="1200" cap="none" spc="0" normalizeH="0" baseline="0" noProof="0" dirty="0" smtClean="0">
                <a:ln>
                  <a:noFill/>
                </a:ln>
                <a:gradFill>
                  <a:gsLst>
                    <a:gs pos="0">
                      <a:srgbClr val="FFFFFF"/>
                    </a:gs>
                    <a:gs pos="100000">
                      <a:srgbClr val="FFFFFF"/>
                    </a:gs>
                  </a:gsLst>
                  <a:lin ang="5400000" scaled="1"/>
                </a:gradFill>
                <a:effectLst/>
                <a:uLnTx/>
                <a:uFillTx/>
                <a:latin typeface="Segoe UI"/>
                <a:ea typeface="Segoe UI" pitchFamily="34" charset="0"/>
                <a:cs typeface="Segoe UI" pitchFamily="34" charset="0"/>
              </a:rPr>
              <a:t>Azure Stream Analytics</a:t>
            </a:r>
            <a:endParaRPr kumimoji="0" lang="en-US" sz="1300" b="1" i="0" u="none" strike="noStrike" kern="1200" cap="none" spc="0" normalizeH="0" baseline="0" noProof="0" dirty="0">
              <a:ln>
                <a:noFill/>
              </a:ln>
              <a:gradFill>
                <a:gsLst>
                  <a:gs pos="0">
                    <a:srgbClr val="FFFFFF"/>
                  </a:gs>
                  <a:gs pos="100000">
                    <a:srgbClr val="FFFFFF"/>
                  </a:gs>
                </a:gsLst>
                <a:lin ang="5400000" scaled="1"/>
              </a:gradFill>
              <a:effectLst/>
              <a:uLnTx/>
              <a:uFillTx/>
              <a:latin typeface="Segoe UI"/>
              <a:ea typeface="Segoe UI" pitchFamily="34" charset="0"/>
              <a:cs typeface="Segoe UI" pitchFamily="34" charset="0"/>
            </a:endParaRPr>
          </a:p>
        </p:txBody>
      </p:sp>
      <p:pic>
        <p:nvPicPr>
          <p:cNvPr id="27" name="Picture 2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99617" y="4124755"/>
            <a:ext cx="856568" cy="856568"/>
          </a:xfrm>
          <a:prstGeom prst="rect">
            <a:avLst/>
          </a:prstGeom>
        </p:spPr>
      </p:pic>
      <p:cxnSp>
        <p:nvCxnSpPr>
          <p:cNvPr id="104" name="Straight Arrow Connector 103"/>
          <p:cNvCxnSpPr/>
          <p:nvPr/>
        </p:nvCxnSpPr>
        <p:spPr>
          <a:xfrm>
            <a:off x="5691956" y="4799456"/>
            <a:ext cx="672862" cy="496603"/>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07" name="Freeform 38"/>
          <p:cNvSpPr>
            <a:spLocks noEditPoints="1"/>
          </p:cNvSpPr>
          <p:nvPr/>
        </p:nvSpPr>
        <p:spPr bwMode="auto">
          <a:xfrm>
            <a:off x="9242102" y="1855326"/>
            <a:ext cx="568456" cy="2649076"/>
          </a:xfrm>
          <a:custGeom>
            <a:avLst/>
            <a:gdLst>
              <a:gd name="T0" fmla="*/ 792 w 792"/>
              <a:gd name="T1" fmla="*/ 144 h 2588"/>
              <a:gd name="T2" fmla="*/ 396 w 792"/>
              <a:gd name="T3" fmla="*/ 0 h 2588"/>
              <a:gd name="T4" fmla="*/ 0 w 792"/>
              <a:gd name="T5" fmla="*/ 144 h 2588"/>
              <a:gd name="T6" fmla="*/ 0 w 792"/>
              <a:gd name="T7" fmla="*/ 792 h 2588"/>
              <a:gd name="T8" fmla="*/ 396 w 792"/>
              <a:gd name="T9" fmla="*/ 936 h 2588"/>
              <a:gd name="T10" fmla="*/ 792 w 792"/>
              <a:gd name="T11" fmla="*/ 792 h 2588"/>
              <a:gd name="T12" fmla="*/ 792 w 792"/>
              <a:gd name="T13" fmla="*/ 792 h 2588"/>
              <a:gd name="T14" fmla="*/ 792 w 792"/>
              <a:gd name="T15" fmla="*/ 144 h 2588"/>
              <a:gd name="T16" fmla="*/ 396 w 792"/>
              <a:gd name="T17" fmla="*/ 241 h 2588"/>
              <a:gd name="T18" fmla="*/ 65 w 792"/>
              <a:gd name="T19" fmla="*/ 144 h 2588"/>
              <a:gd name="T20" fmla="*/ 396 w 792"/>
              <a:gd name="T21" fmla="*/ 47 h 2588"/>
              <a:gd name="T22" fmla="*/ 728 w 792"/>
              <a:gd name="T23" fmla="*/ 144 h 2588"/>
              <a:gd name="T24" fmla="*/ 396 w 792"/>
              <a:gd name="T25" fmla="*/ 241 h 2588"/>
              <a:gd name="T26" fmla="*/ 792 w 792"/>
              <a:gd name="T27" fmla="*/ 970 h 2588"/>
              <a:gd name="T28" fmla="*/ 792 w 792"/>
              <a:gd name="T29" fmla="*/ 970 h 2588"/>
              <a:gd name="T30" fmla="*/ 792 w 792"/>
              <a:gd name="T31" fmla="*/ 1618 h 2588"/>
              <a:gd name="T32" fmla="*/ 792 w 792"/>
              <a:gd name="T33" fmla="*/ 1618 h 2588"/>
              <a:gd name="T34" fmla="*/ 396 w 792"/>
              <a:gd name="T35" fmla="*/ 1762 h 2588"/>
              <a:gd name="T36" fmla="*/ 0 w 792"/>
              <a:gd name="T37" fmla="*/ 1618 h 2588"/>
              <a:gd name="T38" fmla="*/ 0 w 792"/>
              <a:gd name="T39" fmla="*/ 970 h 2588"/>
              <a:gd name="T40" fmla="*/ 30 w 792"/>
              <a:gd name="T41" fmla="*/ 915 h 2588"/>
              <a:gd name="T42" fmla="*/ 97 w 792"/>
              <a:gd name="T43" fmla="*/ 946 h 2588"/>
              <a:gd name="T44" fmla="*/ 396 w 792"/>
              <a:gd name="T45" fmla="*/ 992 h 2588"/>
              <a:gd name="T46" fmla="*/ 696 w 792"/>
              <a:gd name="T47" fmla="*/ 946 h 2588"/>
              <a:gd name="T48" fmla="*/ 763 w 792"/>
              <a:gd name="T49" fmla="*/ 915 h 2588"/>
              <a:gd name="T50" fmla="*/ 792 w 792"/>
              <a:gd name="T51" fmla="*/ 970 h 2588"/>
              <a:gd name="T52" fmla="*/ 792 w 792"/>
              <a:gd name="T53" fmla="*/ 1796 h 2588"/>
              <a:gd name="T54" fmla="*/ 792 w 792"/>
              <a:gd name="T55" fmla="*/ 1796 h 2588"/>
              <a:gd name="T56" fmla="*/ 792 w 792"/>
              <a:gd name="T57" fmla="*/ 2444 h 2588"/>
              <a:gd name="T58" fmla="*/ 792 w 792"/>
              <a:gd name="T59" fmla="*/ 2444 h 2588"/>
              <a:gd name="T60" fmla="*/ 396 w 792"/>
              <a:gd name="T61" fmla="*/ 2588 h 2588"/>
              <a:gd name="T62" fmla="*/ 0 w 792"/>
              <a:gd name="T63" fmla="*/ 2444 h 2588"/>
              <a:gd name="T64" fmla="*/ 0 w 792"/>
              <a:gd name="T65" fmla="*/ 1796 h 2588"/>
              <a:gd name="T66" fmla="*/ 30 w 792"/>
              <a:gd name="T67" fmla="*/ 1741 h 2588"/>
              <a:gd name="T68" fmla="*/ 97 w 792"/>
              <a:gd name="T69" fmla="*/ 1772 h 2588"/>
              <a:gd name="T70" fmla="*/ 396 w 792"/>
              <a:gd name="T71" fmla="*/ 1818 h 2588"/>
              <a:gd name="T72" fmla="*/ 696 w 792"/>
              <a:gd name="T73" fmla="*/ 1772 h 2588"/>
              <a:gd name="T74" fmla="*/ 763 w 792"/>
              <a:gd name="T75" fmla="*/ 1741 h 2588"/>
              <a:gd name="T76" fmla="*/ 792 w 792"/>
              <a:gd name="T77" fmla="*/ 1796 h 2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92" h="2588">
                <a:moveTo>
                  <a:pt x="792" y="144"/>
                </a:moveTo>
                <a:cubicBezTo>
                  <a:pt x="792" y="64"/>
                  <a:pt x="615" y="0"/>
                  <a:pt x="396" y="0"/>
                </a:cubicBezTo>
                <a:cubicBezTo>
                  <a:pt x="178" y="0"/>
                  <a:pt x="0" y="64"/>
                  <a:pt x="0" y="144"/>
                </a:cubicBezTo>
                <a:cubicBezTo>
                  <a:pt x="0" y="792"/>
                  <a:pt x="0" y="792"/>
                  <a:pt x="0" y="792"/>
                </a:cubicBezTo>
                <a:cubicBezTo>
                  <a:pt x="0" y="872"/>
                  <a:pt x="178" y="936"/>
                  <a:pt x="396" y="936"/>
                </a:cubicBezTo>
                <a:cubicBezTo>
                  <a:pt x="615" y="936"/>
                  <a:pt x="792" y="872"/>
                  <a:pt x="792" y="792"/>
                </a:cubicBezTo>
                <a:cubicBezTo>
                  <a:pt x="792" y="792"/>
                  <a:pt x="792" y="792"/>
                  <a:pt x="792" y="792"/>
                </a:cubicBezTo>
                <a:cubicBezTo>
                  <a:pt x="792" y="144"/>
                  <a:pt x="792" y="144"/>
                  <a:pt x="792" y="144"/>
                </a:cubicBezTo>
                <a:close/>
                <a:moveTo>
                  <a:pt x="396" y="241"/>
                </a:moveTo>
                <a:cubicBezTo>
                  <a:pt x="214" y="241"/>
                  <a:pt x="65" y="198"/>
                  <a:pt x="65" y="144"/>
                </a:cubicBezTo>
                <a:cubicBezTo>
                  <a:pt x="65" y="90"/>
                  <a:pt x="214" y="47"/>
                  <a:pt x="396" y="47"/>
                </a:cubicBezTo>
                <a:cubicBezTo>
                  <a:pt x="579" y="47"/>
                  <a:pt x="728" y="90"/>
                  <a:pt x="728" y="144"/>
                </a:cubicBezTo>
                <a:cubicBezTo>
                  <a:pt x="728" y="198"/>
                  <a:pt x="579" y="241"/>
                  <a:pt x="396" y="241"/>
                </a:cubicBezTo>
                <a:close/>
                <a:moveTo>
                  <a:pt x="792" y="970"/>
                </a:moveTo>
                <a:cubicBezTo>
                  <a:pt x="792" y="970"/>
                  <a:pt x="792" y="970"/>
                  <a:pt x="792" y="970"/>
                </a:cubicBezTo>
                <a:cubicBezTo>
                  <a:pt x="792" y="1618"/>
                  <a:pt x="792" y="1618"/>
                  <a:pt x="792" y="1618"/>
                </a:cubicBezTo>
                <a:cubicBezTo>
                  <a:pt x="792" y="1618"/>
                  <a:pt x="792" y="1618"/>
                  <a:pt x="792" y="1618"/>
                </a:cubicBezTo>
                <a:cubicBezTo>
                  <a:pt x="792" y="1698"/>
                  <a:pt x="615" y="1762"/>
                  <a:pt x="396" y="1762"/>
                </a:cubicBezTo>
                <a:cubicBezTo>
                  <a:pt x="178" y="1762"/>
                  <a:pt x="0" y="1698"/>
                  <a:pt x="0" y="1618"/>
                </a:cubicBezTo>
                <a:cubicBezTo>
                  <a:pt x="0" y="970"/>
                  <a:pt x="0" y="970"/>
                  <a:pt x="0" y="970"/>
                </a:cubicBezTo>
                <a:cubicBezTo>
                  <a:pt x="0" y="951"/>
                  <a:pt x="11" y="932"/>
                  <a:pt x="30" y="915"/>
                </a:cubicBezTo>
                <a:cubicBezTo>
                  <a:pt x="48" y="926"/>
                  <a:pt x="71" y="937"/>
                  <a:pt x="97" y="946"/>
                </a:cubicBezTo>
                <a:cubicBezTo>
                  <a:pt x="178" y="976"/>
                  <a:pt x="284" y="992"/>
                  <a:pt x="396" y="992"/>
                </a:cubicBezTo>
                <a:cubicBezTo>
                  <a:pt x="509" y="992"/>
                  <a:pt x="615" y="976"/>
                  <a:pt x="696" y="946"/>
                </a:cubicBezTo>
                <a:cubicBezTo>
                  <a:pt x="722" y="937"/>
                  <a:pt x="744" y="926"/>
                  <a:pt x="763" y="915"/>
                </a:cubicBezTo>
                <a:cubicBezTo>
                  <a:pt x="782" y="932"/>
                  <a:pt x="792" y="951"/>
                  <a:pt x="792" y="970"/>
                </a:cubicBezTo>
                <a:close/>
                <a:moveTo>
                  <a:pt x="792" y="1796"/>
                </a:moveTo>
                <a:cubicBezTo>
                  <a:pt x="792" y="1796"/>
                  <a:pt x="792" y="1796"/>
                  <a:pt x="792" y="1796"/>
                </a:cubicBezTo>
                <a:cubicBezTo>
                  <a:pt x="792" y="2444"/>
                  <a:pt x="792" y="2444"/>
                  <a:pt x="792" y="2444"/>
                </a:cubicBezTo>
                <a:cubicBezTo>
                  <a:pt x="792" y="2444"/>
                  <a:pt x="792" y="2444"/>
                  <a:pt x="792" y="2444"/>
                </a:cubicBezTo>
                <a:cubicBezTo>
                  <a:pt x="792" y="2524"/>
                  <a:pt x="615" y="2588"/>
                  <a:pt x="396" y="2588"/>
                </a:cubicBezTo>
                <a:cubicBezTo>
                  <a:pt x="178" y="2588"/>
                  <a:pt x="0" y="2524"/>
                  <a:pt x="0" y="2444"/>
                </a:cubicBezTo>
                <a:cubicBezTo>
                  <a:pt x="0" y="1796"/>
                  <a:pt x="0" y="1796"/>
                  <a:pt x="0" y="1796"/>
                </a:cubicBezTo>
                <a:cubicBezTo>
                  <a:pt x="0" y="1777"/>
                  <a:pt x="11" y="1758"/>
                  <a:pt x="30" y="1741"/>
                </a:cubicBezTo>
                <a:cubicBezTo>
                  <a:pt x="48" y="1752"/>
                  <a:pt x="71" y="1763"/>
                  <a:pt x="97" y="1772"/>
                </a:cubicBezTo>
                <a:cubicBezTo>
                  <a:pt x="178" y="1802"/>
                  <a:pt x="284" y="1818"/>
                  <a:pt x="396" y="1818"/>
                </a:cubicBezTo>
                <a:cubicBezTo>
                  <a:pt x="509" y="1818"/>
                  <a:pt x="615" y="1802"/>
                  <a:pt x="696" y="1772"/>
                </a:cubicBezTo>
                <a:cubicBezTo>
                  <a:pt x="722" y="1763"/>
                  <a:pt x="744" y="1752"/>
                  <a:pt x="763" y="1741"/>
                </a:cubicBezTo>
                <a:cubicBezTo>
                  <a:pt x="782" y="1758"/>
                  <a:pt x="792" y="1777"/>
                  <a:pt x="792" y="1796"/>
                </a:cubicBezTo>
                <a:close/>
              </a:path>
            </a:pathLst>
          </a:custGeom>
          <a:solidFill>
            <a:srgbClr val="442157"/>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cxnSp>
        <p:nvCxnSpPr>
          <p:cNvPr id="69" name="Straight Arrow Connector 68"/>
          <p:cNvCxnSpPr/>
          <p:nvPr/>
        </p:nvCxnSpPr>
        <p:spPr>
          <a:xfrm flipH="1">
            <a:off x="5790349" y="4301516"/>
            <a:ext cx="489063" cy="866"/>
          </a:xfrm>
          <a:prstGeom prst="straightConnector1">
            <a:avLst/>
          </a:prstGeom>
          <a:ln>
            <a:solidFill>
              <a:schemeClr val="bg1">
                <a:lumMod val="50000"/>
              </a:schemeClr>
            </a:solidFill>
            <a:headEnd type="triangle"/>
            <a:tailEnd type="triangle"/>
          </a:ln>
        </p:spPr>
        <p:style>
          <a:lnRef idx="3">
            <a:schemeClr val="accent3"/>
          </a:lnRef>
          <a:fillRef idx="0">
            <a:schemeClr val="accent3"/>
          </a:fillRef>
          <a:effectRef idx="2">
            <a:schemeClr val="accent3"/>
          </a:effectRef>
          <a:fontRef idx="minor">
            <a:schemeClr val="tx1"/>
          </a:fontRef>
        </p:style>
      </p:cxnSp>
      <p:grpSp>
        <p:nvGrpSpPr>
          <p:cNvPr id="99" name="Group 98"/>
          <p:cNvGrpSpPr/>
          <p:nvPr/>
        </p:nvGrpSpPr>
        <p:grpSpPr>
          <a:xfrm>
            <a:off x="8066005" y="2029789"/>
            <a:ext cx="1149418" cy="2415434"/>
            <a:chOff x="7913170" y="3312282"/>
            <a:chExt cx="1149418" cy="2415434"/>
          </a:xfrm>
        </p:grpSpPr>
        <p:grpSp>
          <p:nvGrpSpPr>
            <p:cNvPr id="109" name="Group 108"/>
            <p:cNvGrpSpPr/>
            <p:nvPr/>
          </p:nvGrpSpPr>
          <p:grpSpPr>
            <a:xfrm>
              <a:off x="7916635" y="3918422"/>
              <a:ext cx="1145953" cy="1809294"/>
              <a:chOff x="8138456" y="2948621"/>
              <a:chExt cx="1188720" cy="1981190"/>
            </a:xfrm>
            <a:solidFill>
              <a:schemeClr val="accent1"/>
            </a:solidFill>
          </p:grpSpPr>
          <p:sp>
            <p:nvSpPr>
              <p:cNvPr id="110" name="Right Arrow 109"/>
              <p:cNvSpPr/>
              <p:nvPr/>
            </p:nvSpPr>
            <p:spPr bwMode="auto">
              <a:xfrm>
                <a:off x="8138456" y="2948621"/>
                <a:ext cx="1188720" cy="640080"/>
              </a:xfrm>
              <a:prstGeom prst="rightArrow">
                <a:avLst/>
              </a:prstGeom>
              <a:solidFill>
                <a:srgbClr val="442157"/>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0" rIns="0" bIns="0" numCol="1" spcCol="0" rtlCol="0" fromWordArt="0" anchor="ctr" anchorCtr="0" forceAA="0" compatLnSpc="1">
                <a:prstTxWarp prst="textNoShape">
                  <a:avLst/>
                </a:prstTxWarp>
                <a:noAutofit/>
              </a:bodyPr>
              <a:lstStyle/>
              <a:p>
                <a:pPr marL="0" marR="0" lvl="0" indent="0" algn="l" defTabSz="914102" rtl="0" eaLnBrk="1" fontAlgn="auto" latinLnBrk="0" hangingPunct="1">
                  <a:lnSpc>
                    <a:spcPct val="90000"/>
                  </a:lnSpc>
                  <a:spcBef>
                    <a:spcPts val="0"/>
                  </a:spcBef>
                  <a:spcAft>
                    <a:spcPts val="0"/>
                  </a:spcAft>
                  <a:buClrTx/>
                  <a:buSzTx/>
                  <a:buFontTx/>
                  <a:buNone/>
                  <a:tabLst/>
                  <a:defRPr/>
                </a:pPr>
                <a:r>
                  <a:rPr kumimoji="0" lang="en-US" sz="1176" b="1" i="0" u="none" strike="noStrike" kern="1200" cap="none" spc="0" normalizeH="0" baseline="0" noProof="0" dirty="0">
                    <a:ln>
                      <a:noFill/>
                    </a:ln>
                    <a:gradFill>
                      <a:gsLst>
                        <a:gs pos="0">
                          <a:srgbClr val="FFFFFF"/>
                        </a:gs>
                        <a:gs pos="100000">
                          <a:srgbClr val="FFFFFF"/>
                        </a:gs>
                      </a:gsLst>
                      <a:lin ang="5400000" scaled="1"/>
                    </a:gradFill>
                    <a:effectLst/>
                    <a:uLnTx/>
                    <a:uFillTx/>
                    <a:latin typeface="Segoe UI"/>
                    <a:ea typeface="Segoe UI" pitchFamily="34" charset="0"/>
                    <a:cs typeface="Segoe UI" pitchFamily="34" charset="0"/>
                  </a:rPr>
                  <a:t>HDFS</a:t>
                </a:r>
              </a:p>
            </p:txBody>
          </p:sp>
          <p:sp>
            <p:nvSpPr>
              <p:cNvPr id="111" name="Right Arrow 110"/>
              <p:cNvSpPr/>
              <p:nvPr/>
            </p:nvSpPr>
            <p:spPr bwMode="auto">
              <a:xfrm>
                <a:off x="8138456" y="3619176"/>
                <a:ext cx="1188720" cy="640080"/>
              </a:xfrm>
              <a:prstGeom prst="rightArrow">
                <a:avLst/>
              </a:prstGeom>
              <a:solidFill>
                <a:srgbClr val="442157"/>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0" rIns="0" bIns="0" numCol="1" spcCol="0" rtlCol="0" fromWordArt="0" anchor="ctr" anchorCtr="0" forceAA="0" compatLnSpc="1">
                <a:prstTxWarp prst="textNoShape">
                  <a:avLst/>
                </a:prstTxWarp>
                <a:noAutofit/>
              </a:bodyPr>
              <a:lstStyle/>
              <a:p>
                <a:pPr marL="0" marR="0" lvl="0" indent="0" algn="l" defTabSz="914102" rtl="0" eaLnBrk="1" fontAlgn="auto" latinLnBrk="0" hangingPunct="1">
                  <a:lnSpc>
                    <a:spcPct val="90000"/>
                  </a:lnSpc>
                  <a:spcBef>
                    <a:spcPts val="0"/>
                  </a:spcBef>
                  <a:spcAft>
                    <a:spcPts val="0"/>
                  </a:spcAft>
                  <a:buClrTx/>
                  <a:buSzTx/>
                  <a:buFontTx/>
                  <a:buNone/>
                  <a:tabLst/>
                  <a:defRPr/>
                </a:pPr>
                <a:r>
                  <a:rPr kumimoji="0" lang="en-US" sz="1176" b="1" i="0" u="none" strike="noStrike" kern="1200" cap="none" spc="0" normalizeH="0" baseline="0" noProof="0" dirty="0">
                    <a:ln>
                      <a:noFill/>
                    </a:ln>
                    <a:gradFill>
                      <a:gsLst>
                        <a:gs pos="0">
                          <a:srgbClr val="FFFFFF"/>
                        </a:gs>
                        <a:gs pos="100000">
                          <a:srgbClr val="FFFFFF"/>
                        </a:gs>
                      </a:gsLst>
                      <a:lin ang="5400000" scaled="1"/>
                    </a:gradFill>
                    <a:effectLst/>
                    <a:uLnTx/>
                    <a:uFillTx/>
                    <a:latin typeface="Segoe UI"/>
                    <a:ea typeface="Segoe UI" pitchFamily="34" charset="0"/>
                    <a:cs typeface="Segoe UI" pitchFamily="34" charset="0"/>
                  </a:rPr>
                  <a:t>Azure DBs</a:t>
                </a:r>
              </a:p>
            </p:txBody>
          </p:sp>
          <p:sp>
            <p:nvSpPr>
              <p:cNvPr id="112" name="Right Arrow 111"/>
              <p:cNvSpPr/>
              <p:nvPr/>
            </p:nvSpPr>
            <p:spPr bwMode="auto">
              <a:xfrm>
                <a:off x="8138456" y="4289731"/>
                <a:ext cx="1188720" cy="640080"/>
              </a:xfrm>
              <a:prstGeom prst="rightArrow">
                <a:avLst/>
              </a:prstGeom>
              <a:solidFill>
                <a:srgbClr val="442157"/>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0" rIns="0" bIns="0" numCol="1" spcCol="0" rtlCol="0" fromWordArt="0" anchor="ctr" anchorCtr="0" forceAA="0" compatLnSpc="1">
                <a:prstTxWarp prst="textNoShape">
                  <a:avLst/>
                </a:prstTxWarp>
                <a:noAutofit/>
              </a:bodyPr>
              <a:lstStyle/>
              <a:p>
                <a:pPr marL="0" marR="0" lvl="0" indent="0" algn="l" defTabSz="914102" rtl="0" eaLnBrk="1" fontAlgn="auto" latinLnBrk="0" hangingPunct="1">
                  <a:lnSpc>
                    <a:spcPct val="90000"/>
                  </a:lnSpc>
                  <a:spcBef>
                    <a:spcPts val="0"/>
                  </a:spcBef>
                  <a:spcAft>
                    <a:spcPts val="0"/>
                  </a:spcAft>
                  <a:buClrTx/>
                  <a:buSzTx/>
                  <a:buFontTx/>
                  <a:buNone/>
                  <a:tabLst/>
                  <a:defRPr/>
                </a:pPr>
                <a:r>
                  <a:rPr kumimoji="0" lang="en-US" sz="1176" b="1" i="0" u="none" strike="noStrike" kern="1200" cap="none" spc="0" normalizeH="0" baseline="0" noProof="0" dirty="0">
                    <a:ln>
                      <a:noFill/>
                    </a:ln>
                    <a:gradFill>
                      <a:gsLst>
                        <a:gs pos="0">
                          <a:srgbClr val="FFFFFF"/>
                        </a:gs>
                        <a:gs pos="100000">
                          <a:srgbClr val="FFFFFF"/>
                        </a:gs>
                      </a:gsLst>
                      <a:lin ang="5400000" scaled="1"/>
                    </a:gradFill>
                    <a:effectLst/>
                    <a:uLnTx/>
                    <a:uFillTx/>
                    <a:latin typeface="Segoe UI"/>
                    <a:ea typeface="Segoe UI" pitchFamily="34" charset="0"/>
                    <a:cs typeface="Segoe UI" pitchFamily="34" charset="0"/>
                  </a:rPr>
                  <a:t>Azure storage</a:t>
                </a:r>
              </a:p>
            </p:txBody>
          </p:sp>
        </p:grpSp>
        <p:sp>
          <p:nvSpPr>
            <p:cNvPr id="138" name="Right Arrow 137"/>
            <p:cNvSpPr/>
            <p:nvPr/>
          </p:nvSpPr>
          <p:spPr bwMode="auto">
            <a:xfrm>
              <a:off x="7913170" y="3312282"/>
              <a:ext cx="1145953" cy="584544"/>
            </a:xfrm>
            <a:prstGeom prst="rightArrow">
              <a:avLst/>
            </a:prstGeom>
            <a:solidFill>
              <a:srgbClr val="442157"/>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0" rIns="0" bIns="0" numCol="1" spcCol="0" rtlCol="0" fromWordArt="0" anchor="ctr" anchorCtr="0" forceAA="0" compatLnSpc="1">
              <a:prstTxWarp prst="textNoShape">
                <a:avLst/>
              </a:prstTxWarp>
              <a:noAutofit/>
            </a:bodyPr>
            <a:lstStyle/>
            <a:p>
              <a:pPr marL="0" marR="0" lvl="0" indent="0" algn="l" defTabSz="914102" rtl="0" eaLnBrk="1" fontAlgn="auto" latinLnBrk="0" hangingPunct="1">
                <a:lnSpc>
                  <a:spcPct val="90000"/>
                </a:lnSpc>
                <a:spcBef>
                  <a:spcPts val="0"/>
                </a:spcBef>
                <a:spcAft>
                  <a:spcPts val="0"/>
                </a:spcAft>
                <a:buClrTx/>
                <a:buSzTx/>
                <a:buFontTx/>
                <a:buNone/>
                <a:tabLst/>
                <a:defRPr/>
              </a:pPr>
              <a:r>
                <a:rPr kumimoji="0" lang="en-US" sz="1176" b="1" i="0" u="none" strike="noStrike" kern="1200" cap="none" spc="0" normalizeH="0" baseline="0" noProof="0" dirty="0" err="1">
                  <a:ln>
                    <a:noFill/>
                  </a:ln>
                  <a:gradFill>
                    <a:gsLst>
                      <a:gs pos="0">
                        <a:srgbClr val="FFFFFF"/>
                      </a:gs>
                      <a:gs pos="100000">
                        <a:srgbClr val="FFFFFF"/>
                      </a:gs>
                    </a:gsLst>
                    <a:lin ang="5400000" scaled="1"/>
                  </a:gradFill>
                  <a:effectLst/>
                  <a:uLnTx/>
                  <a:uFillTx/>
                  <a:latin typeface="Segoe UI"/>
                  <a:ea typeface="Segoe UI" pitchFamily="34" charset="0"/>
                  <a:cs typeface="Segoe UI" pitchFamily="34" charset="0"/>
                </a:rPr>
                <a:t>HBase</a:t>
              </a:r>
              <a:endParaRPr kumimoji="0" lang="en-US" sz="1176" b="1" i="0" u="none" strike="noStrike" kern="1200" cap="none" spc="0" normalizeH="0" baseline="0" noProof="0" dirty="0">
                <a:ln>
                  <a:noFill/>
                </a:ln>
                <a:gradFill>
                  <a:gsLst>
                    <a:gs pos="0">
                      <a:srgbClr val="FFFFFF"/>
                    </a:gs>
                    <a:gs pos="100000">
                      <a:srgbClr val="FFFFFF"/>
                    </a:gs>
                  </a:gsLst>
                  <a:lin ang="5400000" scaled="1"/>
                </a:gradFill>
                <a:effectLst/>
                <a:uLnTx/>
                <a:uFillTx/>
                <a:latin typeface="Segoe UI"/>
                <a:ea typeface="Segoe UI" pitchFamily="34" charset="0"/>
                <a:cs typeface="Segoe UI" pitchFamily="34" charset="0"/>
              </a:endParaRPr>
            </a:p>
          </p:txBody>
        </p:sp>
      </p:grpSp>
      <p:sp>
        <p:nvSpPr>
          <p:cNvPr id="2" name="Title 1"/>
          <p:cNvSpPr>
            <a:spLocks noGrp="1"/>
          </p:cNvSpPr>
          <p:nvPr>
            <p:ph type="title"/>
          </p:nvPr>
        </p:nvSpPr>
        <p:spPr/>
        <p:txBody>
          <a:bodyPr/>
          <a:lstStyle/>
          <a:p>
            <a:r>
              <a:rPr lang="en-US" dirty="0" smtClean="0"/>
              <a:t> </a:t>
            </a:r>
            <a:endParaRPr lang="en-US" dirty="0"/>
          </a:p>
        </p:txBody>
      </p:sp>
    </p:spTree>
    <p:extLst>
      <p:ext uri="{BB962C8B-B14F-4D97-AF65-F5344CB8AC3E}">
        <p14:creationId xmlns:p14="http://schemas.microsoft.com/office/powerpoint/2010/main" val="3180465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graphicFrame>
        <p:nvGraphicFramePr>
          <p:cNvPr id="14" name="Diagram 13"/>
          <p:cNvGraphicFramePr/>
          <p:nvPr>
            <p:extLst>
              <p:ext uri="{D42A27DB-BD31-4B8C-83A1-F6EECF244321}">
                <p14:modId xmlns:p14="http://schemas.microsoft.com/office/powerpoint/2010/main" val="647463691"/>
              </p:ext>
            </p:extLst>
          </p:nvPr>
        </p:nvGraphicFramePr>
        <p:xfrm>
          <a:off x="1033196" y="2908382"/>
          <a:ext cx="10393367" cy="19542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15" name="Group 14"/>
          <p:cNvGrpSpPr/>
          <p:nvPr/>
        </p:nvGrpSpPr>
        <p:grpSpPr>
          <a:xfrm>
            <a:off x="666762" y="3616517"/>
            <a:ext cx="488272" cy="470517"/>
            <a:chOff x="1080222" y="2225781"/>
            <a:chExt cx="488272" cy="470517"/>
          </a:xfrm>
        </p:grpSpPr>
        <p:sp>
          <p:nvSpPr>
            <p:cNvPr id="16" name="Oval 15"/>
            <p:cNvSpPr/>
            <p:nvPr/>
          </p:nvSpPr>
          <p:spPr>
            <a:xfrm>
              <a:off x="1080222" y="2225781"/>
              <a:ext cx="488272" cy="470517"/>
            </a:xfrm>
            <a:prstGeom prst="ellipse">
              <a:avLst/>
            </a:prstGeom>
            <a:solidFill>
              <a:srgbClr val="525051">
                <a:lumMod val="40000"/>
                <a:lumOff val="60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Segoe UI Light"/>
                <a:ea typeface="+mn-ea"/>
                <a:cs typeface="+mn-cs"/>
              </a:endParaRPr>
            </a:p>
          </p:txBody>
        </p:sp>
        <p:sp>
          <p:nvSpPr>
            <p:cNvPr id="17" name="TextBox 16"/>
            <p:cNvSpPr txBox="1"/>
            <p:nvPr/>
          </p:nvSpPr>
          <p:spPr>
            <a:xfrm>
              <a:off x="1191148" y="2257533"/>
              <a:ext cx="26642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800" b="1" i="0" u="none" strike="noStrike" kern="0" cap="none" spc="0" normalizeH="0" baseline="0" noProof="0" dirty="0" smtClean="0">
                  <a:ln>
                    <a:noFill/>
                  </a:ln>
                  <a:solidFill>
                    <a:srgbClr val="0FA1B8"/>
                  </a:solidFill>
                  <a:effectLst/>
                  <a:uLnTx/>
                  <a:uFillTx/>
                  <a:latin typeface="Segoe UI Light"/>
                </a:rPr>
                <a:t>1</a:t>
              </a:r>
              <a:endParaRPr kumimoji="0" lang="en-GB" sz="1800" b="1" i="0" u="none" strike="noStrike" kern="0" cap="none" spc="0" normalizeH="0" baseline="0" noProof="0" dirty="0">
                <a:ln>
                  <a:noFill/>
                </a:ln>
                <a:solidFill>
                  <a:srgbClr val="0FA1B8"/>
                </a:solidFill>
                <a:effectLst/>
                <a:uLnTx/>
                <a:uFillTx/>
                <a:latin typeface="Segoe UI Light"/>
              </a:endParaRPr>
            </a:p>
          </p:txBody>
        </p:sp>
      </p:grpSp>
      <p:grpSp>
        <p:nvGrpSpPr>
          <p:cNvPr id="18" name="Group 17"/>
          <p:cNvGrpSpPr/>
          <p:nvPr/>
        </p:nvGrpSpPr>
        <p:grpSpPr>
          <a:xfrm>
            <a:off x="4466963" y="3638679"/>
            <a:ext cx="488272" cy="470517"/>
            <a:chOff x="4082354" y="2225781"/>
            <a:chExt cx="488272" cy="470517"/>
          </a:xfrm>
        </p:grpSpPr>
        <p:sp>
          <p:nvSpPr>
            <p:cNvPr id="19" name="Oval 18"/>
            <p:cNvSpPr/>
            <p:nvPr/>
          </p:nvSpPr>
          <p:spPr>
            <a:xfrm>
              <a:off x="4082354" y="2225781"/>
              <a:ext cx="488272" cy="470517"/>
            </a:xfrm>
            <a:prstGeom prst="ellipse">
              <a:avLst/>
            </a:prstGeom>
            <a:solidFill>
              <a:srgbClr val="525051">
                <a:lumMod val="40000"/>
                <a:lumOff val="60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Segoe UI Light"/>
                <a:ea typeface="+mn-ea"/>
                <a:cs typeface="+mn-cs"/>
              </a:endParaRPr>
            </a:p>
          </p:txBody>
        </p:sp>
        <p:sp>
          <p:nvSpPr>
            <p:cNvPr id="20" name="TextBox 19"/>
            <p:cNvSpPr txBox="1"/>
            <p:nvPr/>
          </p:nvSpPr>
          <p:spPr>
            <a:xfrm>
              <a:off x="4174846" y="2254212"/>
              <a:ext cx="3032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800" b="1" i="0" u="none" strike="noStrike" kern="0" cap="none" spc="0" normalizeH="0" baseline="0" noProof="0" dirty="0" smtClean="0">
                  <a:ln>
                    <a:noFill/>
                  </a:ln>
                  <a:solidFill>
                    <a:srgbClr val="0FA1B8"/>
                  </a:solidFill>
                  <a:effectLst/>
                  <a:uLnTx/>
                  <a:uFillTx/>
                  <a:latin typeface="Segoe UI Light"/>
                </a:rPr>
                <a:t>2</a:t>
              </a:r>
              <a:endParaRPr kumimoji="0" lang="en-GB" sz="1800" b="1" i="0" u="none" strike="noStrike" kern="0" cap="none" spc="0" normalizeH="0" baseline="0" noProof="0" dirty="0">
                <a:ln>
                  <a:noFill/>
                </a:ln>
                <a:solidFill>
                  <a:srgbClr val="0FA1B8"/>
                </a:solidFill>
                <a:effectLst/>
                <a:uLnTx/>
                <a:uFillTx/>
                <a:latin typeface="Segoe UI Light"/>
              </a:endParaRPr>
            </a:p>
          </p:txBody>
        </p:sp>
      </p:grpSp>
      <p:grpSp>
        <p:nvGrpSpPr>
          <p:cNvPr id="21" name="Group 20"/>
          <p:cNvGrpSpPr/>
          <p:nvPr/>
        </p:nvGrpSpPr>
        <p:grpSpPr>
          <a:xfrm>
            <a:off x="7866061" y="3638679"/>
            <a:ext cx="488272" cy="470517"/>
            <a:chOff x="7084486" y="2225781"/>
            <a:chExt cx="488272" cy="470517"/>
          </a:xfrm>
        </p:grpSpPr>
        <p:sp>
          <p:nvSpPr>
            <p:cNvPr id="22" name="Oval 21"/>
            <p:cNvSpPr/>
            <p:nvPr/>
          </p:nvSpPr>
          <p:spPr>
            <a:xfrm>
              <a:off x="7084486" y="2225781"/>
              <a:ext cx="488272" cy="470517"/>
            </a:xfrm>
            <a:prstGeom prst="ellipse">
              <a:avLst/>
            </a:prstGeom>
            <a:solidFill>
              <a:srgbClr val="525051">
                <a:lumMod val="40000"/>
                <a:lumOff val="60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Segoe UI Light"/>
                <a:ea typeface="+mn-ea"/>
                <a:cs typeface="+mn-cs"/>
              </a:endParaRPr>
            </a:p>
          </p:txBody>
        </p:sp>
        <p:sp>
          <p:nvSpPr>
            <p:cNvPr id="23" name="TextBox 22"/>
            <p:cNvSpPr txBox="1"/>
            <p:nvPr/>
          </p:nvSpPr>
          <p:spPr>
            <a:xfrm>
              <a:off x="7182140" y="2287925"/>
              <a:ext cx="3032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800" b="1" i="0" u="none" strike="noStrike" kern="0" cap="none" spc="0" normalizeH="0" baseline="0" noProof="0" dirty="0" smtClean="0">
                  <a:ln>
                    <a:noFill/>
                  </a:ln>
                  <a:solidFill>
                    <a:srgbClr val="0FA1B8"/>
                  </a:solidFill>
                  <a:effectLst/>
                  <a:uLnTx/>
                  <a:uFillTx/>
                  <a:latin typeface="Segoe UI Light"/>
                </a:rPr>
                <a:t>3</a:t>
              </a:r>
              <a:endParaRPr kumimoji="0" lang="en-GB" sz="1800" b="1" i="0" u="none" strike="noStrike" kern="0" cap="none" spc="0" normalizeH="0" baseline="0" noProof="0" dirty="0">
                <a:ln>
                  <a:noFill/>
                </a:ln>
                <a:solidFill>
                  <a:srgbClr val="0FA1B8"/>
                </a:solidFill>
                <a:effectLst/>
                <a:uLnTx/>
                <a:uFillTx/>
                <a:latin typeface="Segoe UI Light"/>
              </a:endParaRPr>
            </a:p>
          </p:txBody>
        </p:sp>
      </p:grpSp>
      <p:sp>
        <p:nvSpPr>
          <p:cNvPr id="24" name="Rectangle 23"/>
          <p:cNvSpPr/>
          <p:nvPr/>
        </p:nvSpPr>
        <p:spPr>
          <a:xfrm>
            <a:off x="4082194" y="2901833"/>
            <a:ext cx="4042966" cy="369332"/>
          </a:xfrm>
          <a:prstGeom prst="rect">
            <a:avLst/>
          </a:prstGeom>
        </p:spPr>
        <p:txBody>
          <a:bodyPr wrap="none">
            <a:spAutoFit/>
          </a:bodyPr>
          <a:lstStyle/>
          <a:p>
            <a:pPr>
              <a:defRPr/>
            </a:pPr>
            <a:r>
              <a:rPr lang="en-GB" b="1" dirty="0">
                <a:solidFill>
                  <a:srgbClr val="681888"/>
                </a:solidFill>
                <a:latin typeface="Segoe UI Light"/>
              </a:rPr>
              <a:t>Build </a:t>
            </a:r>
            <a:r>
              <a:rPr lang="en-GB" b="1" dirty="0" smtClean="0">
                <a:solidFill>
                  <a:srgbClr val="681888"/>
                </a:solidFill>
                <a:latin typeface="Segoe UI Light"/>
              </a:rPr>
              <a:t>and Deliver </a:t>
            </a:r>
            <a:r>
              <a:rPr lang="en-GB" b="1" dirty="0">
                <a:solidFill>
                  <a:srgbClr val="681888"/>
                </a:solidFill>
                <a:latin typeface="Segoe UI Light"/>
              </a:rPr>
              <a:t>Differentiated Services</a:t>
            </a:r>
          </a:p>
        </p:txBody>
      </p:sp>
    </p:spTree>
    <p:extLst>
      <p:ext uri="{BB962C8B-B14F-4D97-AF65-F5344CB8AC3E}">
        <p14:creationId xmlns:p14="http://schemas.microsoft.com/office/powerpoint/2010/main" val="2009356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8498" y="-132362"/>
            <a:ext cx="13358377" cy="7122727"/>
          </a:xfrm>
          <a:prstGeom prst="rect">
            <a:avLst/>
          </a:prstGeom>
        </p:spPr>
      </p:pic>
      <p:sp>
        <p:nvSpPr>
          <p:cNvPr id="2" name="Title 1"/>
          <p:cNvSpPr>
            <a:spLocks noGrp="1"/>
          </p:cNvSpPr>
          <p:nvPr>
            <p:ph type="title"/>
          </p:nvPr>
        </p:nvSpPr>
        <p:spPr>
          <a:xfrm>
            <a:off x="5980599" y="503214"/>
            <a:ext cx="6123105" cy="5749746"/>
          </a:xfrm>
        </p:spPr>
        <p:txBody>
          <a:bodyPr/>
          <a:lstStyle/>
          <a:p>
            <a:r>
              <a:rPr lang="en-US" sz="3527" dirty="0">
                <a:solidFill>
                  <a:schemeClr val="bg1"/>
                </a:solidFill>
              </a:rPr>
              <a:t>I believe over the next decade computing will become even more ubiquitous and </a:t>
            </a:r>
            <a:r>
              <a:rPr lang="en-US" sz="3527" dirty="0">
                <a:solidFill>
                  <a:srgbClr val="BAD80A"/>
                </a:solidFill>
              </a:rPr>
              <a:t>intelligence will become ambient</a:t>
            </a:r>
            <a:r>
              <a:rPr lang="en-US" sz="3527" dirty="0">
                <a:solidFill>
                  <a:schemeClr val="bg1"/>
                </a:solidFill>
              </a:rPr>
              <a:t>...This will be made possible by an ever-growing network of connected devices, incredible computing capacity from the cloud, insights from big data, and</a:t>
            </a:r>
            <a:r>
              <a:rPr lang="en-US" sz="3527" dirty="0"/>
              <a:t> </a:t>
            </a:r>
            <a:r>
              <a:rPr lang="en-US" sz="3527" dirty="0">
                <a:solidFill>
                  <a:srgbClr val="BAD80A"/>
                </a:solidFill>
              </a:rPr>
              <a:t>intelligence from machine learning</a:t>
            </a:r>
            <a:r>
              <a:rPr lang="en-US" sz="3527" dirty="0"/>
              <a:t>.</a:t>
            </a:r>
          </a:p>
        </p:txBody>
      </p:sp>
    </p:spTree>
    <p:extLst>
      <p:ext uri="{BB962C8B-B14F-4D97-AF65-F5344CB8AC3E}">
        <p14:creationId xmlns:p14="http://schemas.microsoft.com/office/powerpoint/2010/main" val="2235306188"/>
      </p:ext>
    </p:extLst>
  </p:cSld>
  <p:clrMapOvr>
    <a:masterClrMapping/>
  </p:clrMapOvr>
  <p:transition>
    <p:fade/>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MT_TILE" val="YES"/>
</p:tagLst>
</file>

<file path=ppt/tags/tag15.xml><?xml version="1.0" encoding="utf-8"?>
<p:tagLst xmlns:a="http://schemas.openxmlformats.org/drawingml/2006/main" xmlns:r="http://schemas.openxmlformats.org/officeDocument/2006/relationships" xmlns:p="http://schemas.openxmlformats.org/presentationml/2006/main">
  <p:tag name="MT_TILE" val="YES"/>
</p:tagLst>
</file>

<file path=ppt/tags/tag16.xml><?xml version="1.0" encoding="utf-8"?>
<p:tagLst xmlns:a="http://schemas.openxmlformats.org/drawingml/2006/main" xmlns:r="http://schemas.openxmlformats.org/officeDocument/2006/relationships" xmlns:p="http://schemas.openxmlformats.org/presentationml/2006/main">
  <p:tag name="MT_TILE" val="YES"/>
</p:tagLst>
</file>

<file path=ppt/tags/tag17.xml><?xml version="1.0" encoding="utf-8"?>
<p:tagLst xmlns:a="http://schemas.openxmlformats.org/drawingml/2006/main" xmlns:r="http://schemas.openxmlformats.org/officeDocument/2006/relationships" xmlns:p="http://schemas.openxmlformats.org/presentationml/2006/main">
  <p:tag name="MT_TILE" val="YES"/>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SQL Server 14_DRAFT_04222013_ab">
  <a:themeElements>
    <a:clrScheme name="Custom 14">
      <a:dk1>
        <a:srgbClr val="505050"/>
      </a:dk1>
      <a:lt1>
        <a:srgbClr val="FFFFFF"/>
      </a:lt1>
      <a:dk2>
        <a:srgbClr val="505050"/>
      </a:dk2>
      <a:lt2>
        <a:srgbClr val="969696"/>
      </a:lt2>
      <a:accent1>
        <a:srgbClr val="00187B"/>
      </a:accent1>
      <a:accent2>
        <a:srgbClr val="7FBA00"/>
      </a:accent2>
      <a:accent3>
        <a:srgbClr val="FF8C00"/>
      </a:accent3>
      <a:accent4>
        <a:srgbClr val="00BCF2"/>
      </a:accent4>
      <a:accent5>
        <a:srgbClr val="E81123"/>
      </a:accent5>
      <a:accent6>
        <a:srgbClr val="FFB900"/>
      </a:accent6>
      <a:hlink>
        <a:srgbClr val="00187B"/>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External_Template_16x9" id="{2FE55D51-FEBC-4A42-A4CB-0C1E7CD67338}" vid="{6B9A7899-6FE2-4C34-8CB1-94B9A5D7B2AB}"/>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5_5-30536_Build_2014_Breakout_Template_White_16x9">
  <a:themeElements>
    <a:clrScheme name="Build 2014">
      <a:dk1>
        <a:srgbClr val="404040"/>
      </a:dk1>
      <a:lt1>
        <a:srgbClr val="FFFFFF"/>
      </a:lt1>
      <a:dk2>
        <a:srgbClr val="00188F"/>
      </a:dk2>
      <a:lt2>
        <a:srgbClr val="FFFFFF"/>
      </a:lt2>
      <a:accent1>
        <a:srgbClr val="00188F"/>
      </a:accent1>
      <a:accent2>
        <a:srgbClr val="00BCF2"/>
      </a:accent2>
      <a:accent3>
        <a:srgbClr val="9B4F96"/>
      </a:accent3>
      <a:accent4>
        <a:srgbClr val="7FBA00"/>
      </a:accent4>
      <a:accent5>
        <a:srgbClr val="FF8C00"/>
      </a:accent5>
      <a:accent6>
        <a:srgbClr val="00D8CC"/>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4_Breakout_Template.potx" id="{B37E921C-63B9-47C9-8C54-57F58FBC5594}" vid="{0B593599-7972-4BF7-8FE2-023BF283B573}"/>
    </a:ext>
  </a:extLst>
</a:theme>
</file>

<file path=ppt/theme/theme3.xml><?xml version="1.0" encoding="utf-8"?>
<a:theme xmlns:a="http://schemas.openxmlformats.org/drawingml/2006/main" name="3-30410_WPC_Breakout_Template_16x9">
  <a:themeElements>
    <a:clrScheme name="Custom 168">
      <a:dk1>
        <a:srgbClr val="505050"/>
      </a:dk1>
      <a:lt1>
        <a:srgbClr val="FFFFFF"/>
      </a:lt1>
      <a:dk2>
        <a:srgbClr val="68217A"/>
      </a:dk2>
      <a:lt2>
        <a:srgbClr val="D2D2D2"/>
      </a:lt2>
      <a:accent1>
        <a:srgbClr val="68217A"/>
      </a:accent1>
      <a:accent2>
        <a:srgbClr val="0072C6"/>
      </a:accent2>
      <a:accent3>
        <a:srgbClr val="008272"/>
      </a:accent3>
      <a:accent4>
        <a:srgbClr val="00BCF2"/>
      </a:accent4>
      <a:accent5>
        <a:srgbClr val="7FBA00"/>
      </a:accent5>
      <a:accent6>
        <a:srgbClr val="FF8C00"/>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2014_Breakout_Template.potx" id="{E19D56E8-C416-453B-B7B6-02715B48C872}" vid="{97F69465-83A4-4C5F-A9B2-4A503E466C78}"/>
    </a:ext>
  </a:extLst>
</a:theme>
</file>

<file path=ppt/theme/theme4.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STB Conversations 2013">
  <a:themeElements>
    <a:clrScheme name="STB 2013 colors">
      <a:dk1>
        <a:srgbClr val="000000"/>
      </a:dk1>
      <a:lt1>
        <a:srgbClr val="FFFFFF"/>
      </a:lt1>
      <a:dk2>
        <a:srgbClr val="505050"/>
      </a:dk2>
      <a:lt2>
        <a:srgbClr val="D2D2D2"/>
      </a:lt2>
      <a:accent1>
        <a:srgbClr val="0072C6"/>
      </a:accent1>
      <a:accent2>
        <a:srgbClr val="008272"/>
      </a:accent2>
      <a:accent3>
        <a:srgbClr val="68217A"/>
      </a:accent3>
      <a:accent4>
        <a:srgbClr val="DC3C00"/>
      </a:accent4>
      <a:accent5>
        <a:srgbClr val="FF8C00"/>
      </a:accent5>
      <a:accent6>
        <a:srgbClr val="00BCF2"/>
      </a:accent6>
      <a:hlink>
        <a:srgbClr val="505050"/>
      </a:hlink>
      <a:folHlink>
        <a:srgbClr val="505050"/>
      </a:folHlink>
    </a:clrScheme>
    <a:fontScheme name="STB-2013-SegoeUI">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4"/>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000" b="1" dirty="0" smtClean="0">
            <a:solidFill>
              <a:schemeClr val="bg1"/>
            </a:solidFill>
            <a:latin typeface="+mj-lt"/>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noAutofit/>
      </a:bodyPr>
      <a:lstStyle>
        <a:defPPr>
          <a:lnSpc>
            <a:spcPct val="90000"/>
          </a:lnSpc>
          <a:spcAft>
            <a:spcPts val="600"/>
          </a:spcAft>
          <a:defRPr sz="2400" smtClean="0">
            <a:gradFill>
              <a:gsLst>
                <a:gs pos="2917">
                  <a:schemeClr val="tx1"/>
                </a:gs>
                <a:gs pos="30000">
                  <a:schemeClr val="tx1"/>
                </a:gs>
              </a:gsLst>
              <a:lin ang="5400000" scaled="0"/>
            </a:gradFill>
          </a:defRPr>
        </a:defPPr>
      </a:lstStyle>
    </a:txDef>
  </a:objectDefaults>
  <a:extraClrSchemeLst/>
</a:theme>
</file>

<file path=ppt/theme/theme6.xml><?xml version="1.0" encoding="utf-8"?>
<a:theme xmlns:a="http://schemas.openxmlformats.org/drawingml/2006/main" name="TEE14 Speaker PPT Template">
  <a:themeElements>
    <a:clrScheme name="Custom 1">
      <a:dk1>
        <a:srgbClr val="505050"/>
      </a:dk1>
      <a:lt1>
        <a:srgbClr val="FFFFFF"/>
      </a:lt1>
      <a:dk2>
        <a:srgbClr val="442359"/>
      </a:dk2>
      <a:lt2>
        <a:srgbClr val="68217A"/>
      </a:lt2>
      <a:accent1>
        <a:srgbClr val="7FBA00"/>
      </a:accent1>
      <a:accent2>
        <a:srgbClr val="DC3C00"/>
      </a:accent2>
      <a:accent3>
        <a:srgbClr val="002050"/>
      </a:accent3>
      <a:accent4>
        <a:srgbClr val="009E49"/>
      </a:accent4>
      <a:accent5>
        <a:srgbClr val="00B294"/>
      </a:accent5>
      <a:accent6>
        <a:srgbClr val="0072C6"/>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 IoT Platform Part 1 v1" id="{F38E65AC-5D54-42BD-AFB0-DABE81FA8A6F}" vid="{631EFAEE-208A-402E-8B15-C9E5B1BBCA51}"/>
    </a:ext>
  </a:extLst>
</a:theme>
</file>

<file path=ppt/theme/theme7.xml><?xml version="1.0" encoding="utf-8"?>
<a:theme xmlns:a="http://schemas.openxmlformats.org/drawingml/2006/main" name="1_3-30410_WPC_Breakout_Template_16x9">
  <a:themeElements>
    <a:clrScheme name="Custom 168">
      <a:dk1>
        <a:srgbClr val="505050"/>
      </a:dk1>
      <a:lt1>
        <a:srgbClr val="FFFFFF"/>
      </a:lt1>
      <a:dk2>
        <a:srgbClr val="68217A"/>
      </a:dk2>
      <a:lt2>
        <a:srgbClr val="D2D2D2"/>
      </a:lt2>
      <a:accent1>
        <a:srgbClr val="68217A"/>
      </a:accent1>
      <a:accent2>
        <a:srgbClr val="0072C6"/>
      </a:accent2>
      <a:accent3>
        <a:srgbClr val="008272"/>
      </a:accent3>
      <a:accent4>
        <a:srgbClr val="00BCF2"/>
      </a:accent4>
      <a:accent5>
        <a:srgbClr val="7FBA00"/>
      </a:accent5>
      <a:accent6>
        <a:srgbClr val="FF8C00"/>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2014_Breakout_Template.potx" id="{E19D56E8-C416-453B-B7B6-02715B48C872}" vid="{97F69465-83A4-4C5F-A9B2-4A503E466C78}"/>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Build 2014">
    <a:dk1>
      <a:srgbClr val="404040"/>
    </a:dk1>
    <a:lt1>
      <a:srgbClr val="FFFFFF"/>
    </a:lt1>
    <a:dk2>
      <a:srgbClr val="00188F"/>
    </a:dk2>
    <a:lt2>
      <a:srgbClr val="FFFFFF"/>
    </a:lt2>
    <a:accent1>
      <a:srgbClr val="00188F"/>
    </a:accent1>
    <a:accent2>
      <a:srgbClr val="00BCF2"/>
    </a:accent2>
    <a:accent3>
      <a:srgbClr val="9B4F96"/>
    </a:accent3>
    <a:accent4>
      <a:srgbClr val="7FBA00"/>
    </a:accent4>
    <a:accent5>
      <a:srgbClr val="FF8C00"/>
    </a:accent5>
    <a:accent6>
      <a:srgbClr val="00D8CC"/>
    </a:accent6>
    <a:hlink>
      <a:srgbClr val="00BCF2"/>
    </a:hlink>
    <a:folHlink>
      <a:srgbClr val="00BCF2"/>
    </a:folHlink>
  </a:clrScheme>
</a:themeOverride>
</file>

<file path=ppt/theme/themeOverride2.xml><?xml version="1.0" encoding="utf-8"?>
<a:themeOverride xmlns:a="http://schemas.openxmlformats.org/drawingml/2006/main">
  <a:clrScheme name="Build 2014">
    <a:dk1>
      <a:srgbClr val="404040"/>
    </a:dk1>
    <a:lt1>
      <a:srgbClr val="FFFFFF"/>
    </a:lt1>
    <a:dk2>
      <a:srgbClr val="00188F"/>
    </a:dk2>
    <a:lt2>
      <a:srgbClr val="FFFFFF"/>
    </a:lt2>
    <a:accent1>
      <a:srgbClr val="00188F"/>
    </a:accent1>
    <a:accent2>
      <a:srgbClr val="00BCF2"/>
    </a:accent2>
    <a:accent3>
      <a:srgbClr val="9B4F96"/>
    </a:accent3>
    <a:accent4>
      <a:srgbClr val="7FBA00"/>
    </a:accent4>
    <a:accent5>
      <a:srgbClr val="FF8C00"/>
    </a:accent5>
    <a:accent6>
      <a:srgbClr val="00D8CC"/>
    </a:accent6>
    <a:hlink>
      <a:srgbClr val="00BCF2"/>
    </a:hlink>
    <a:folHlink>
      <a:srgbClr val="00BCF2"/>
    </a:folHlink>
  </a:clrScheme>
</a:themeOverride>
</file>

<file path=ppt/theme/themeOverride3.xml><?xml version="1.0" encoding="utf-8"?>
<a:themeOverride xmlns:a="http://schemas.openxmlformats.org/drawingml/2006/main">
  <a:clrScheme name="Build 2014">
    <a:dk1>
      <a:srgbClr val="404040"/>
    </a:dk1>
    <a:lt1>
      <a:srgbClr val="FFFFFF"/>
    </a:lt1>
    <a:dk2>
      <a:srgbClr val="00188F"/>
    </a:dk2>
    <a:lt2>
      <a:srgbClr val="FFFFFF"/>
    </a:lt2>
    <a:accent1>
      <a:srgbClr val="00188F"/>
    </a:accent1>
    <a:accent2>
      <a:srgbClr val="00BCF2"/>
    </a:accent2>
    <a:accent3>
      <a:srgbClr val="9B4F96"/>
    </a:accent3>
    <a:accent4>
      <a:srgbClr val="7FBA00"/>
    </a:accent4>
    <a:accent5>
      <a:srgbClr val="FF8C00"/>
    </a:accent5>
    <a:accent6>
      <a:srgbClr val="00D8CC"/>
    </a:accent6>
    <a:hlink>
      <a:srgbClr val="00BCF2"/>
    </a:hlink>
    <a:folHlink>
      <a:srgbClr val="00BCF2"/>
    </a:folHlink>
  </a:clrScheme>
</a:themeOverride>
</file>

<file path=ppt/theme/themeOverride4.xml><?xml version="1.0" encoding="utf-8"?>
<a:themeOverride xmlns:a="http://schemas.openxmlformats.org/drawingml/2006/main">
  <a:clrScheme name="Build 2014">
    <a:dk1>
      <a:srgbClr val="404040"/>
    </a:dk1>
    <a:lt1>
      <a:srgbClr val="FFFFFF"/>
    </a:lt1>
    <a:dk2>
      <a:srgbClr val="00188F"/>
    </a:dk2>
    <a:lt2>
      <a:srgbClr val="FFFFFF"/>
    </a:lt2>
    <a:accent1>
      <a:srgbClr val="00188F"/>
    </a:accent1>
    <a:accent2>
      <a:srgbClr val="00BCF2"/>
    </a:accent2>
    <a:accent3>
      <a:srgbClr val="9B4F96"/>
    </a:accent3>
    <a:accent4>
      <a:srgbClr val="7FBA00"/>
    </a:accent4>
    <a:accent5>
      <a:srgbClr val="FF8C00"/>
    </a:accent5>
    <a:accent6>
      <a:srgbClr val="00D8CC"/>
    </a:accent6>
    <a:hlink>
      <a:srgbClr val="00BCF2"/>
    </a:hlink>
    <a:folHlink>
      <a:srgbClr val="00BCF2"/>
    </a:folHlink>
  </a:clrScheme>
</a:themeOverride>
</file>

<file path=ppt/theme/themeOverride5.xml><?xml version="1.0" encoding="utf-8"?>
<a:themeOverride xmlns:a="http://schemas.openxmlformats.org/drawingml/2006/main">
  <a:clrScheme name="Build 2014">
    <a:dk1>
      <a:srgbClr val="404040"/>
    </a:dk1>
    <a:lt1>
      <a:srgbClr val="FFFFFF"/>
    </a:lt1>
    <a:dk2>
      <a:srgbClr val="00188F"/>
    </a:dk2>
    <a:lt2>
      <a:srgbClr val="FFFFFF"/>
    </a:lt2>
    <a:accent1>
      <a:srgbClr val="00188F"/>
    </a:accent1>
    <a:accent2>
      <a:srgbClr val="00BCF2"/>
    </a:accent2>
    <a:accent3>
      <a:srgbClr val="9B4F96"/>
    </a:accent3>
    <a:accent4>
      <a:srgbClr val="7FBA00"/>
    </a:accent4>
    <a:accent5>
      <a:srgbClr val="FF8C00"/>
    </a:accent5>
    <a:accent6>
      <a:srgbClr val="00D8CC"/>
    </a:accent6>
    <a:hlink>
      <a:srgbClr val="00BCF2"/>
    </a:hlink>
    <a:folHlink>
      <a:srgbClr val="00BCF2"/>
    </a:folHlink>
  </a:clrScheme>
</a:themeOverride>
</file>

<file path=ppt/theme/themeOverride6.xml><?xml version="1.0" encoding="utf-8"?>
<a:themeOverride xmlns:a="http://schemas.openxmlformats.org/drawingml/2006/main">
  <a:clrScheme name="Build 2014">
    <a:dk1>
      <a:srgbClr val="404040"/>
    </a:dk1>
    <a:lt1>
      <a:srgbClr val="FFFFFF"/>
    </a:lt1>
    <a:dk2>
      <a:srgbClr val="00188F"/>
    </a:dk2>
    <a:lt2>
      <a:srgbClr val="FFFFFF"/>
    </a:lt2>
    <a:accent1>
      <a:srgbClr val="00188F"/>
    </a:accent1>
    <a:accent2>
      <a:srgbClr val="00BCF2"/>
    </a:accent2>
    <a:accent3>
      <a:srgbClr val="9B4F96"/>
    </a:accent3>
    <a:accent4>
      <a:srgbClr val="7FBA00"/>
    </a:accent4>
    <a:accent5>
      <a:srgbClr val="FF8C00"/>
    </a:accent5>
    <a:accent6>
      <a:srgbClr val="00D8CC"/>
    </a:accent6>
    <a:hlink>
      <a:srgbClr val="00BCF2"/>
    </a:hlink>
    <a:folHlink>
      <a:srgbClr val="00BCF2"/>
    </a:folHlink>
  </a:clrScheme>
</a:themeOverride>
</file>

<file path=ppt/theme/themeOverride7.xml><?xml version="1.0" encoding="utf-8"?>
<a:themeOverride xmlns:a="http://schemas.openxmlformats.org/drawingml/2006/main">
  <a:clrScheme name="Build 2014">
    <a:dk1>
      <a:srgbClr val="404040"/>
    </a:dk1>
    <a:lt1>
      <a:srgbClr val="FFFFFF"/>
    </a:lt1>
    <a:dk2>
      <a:srgbClr val="00188F"/>
    </a:dk2>
    <a:lt2>
      <a:srgbClr val="FFFFFF"/>
    </a:lt2>
    <a:accent1>
      <a:srgbClr val="00188F"/>
    </a:accent1>
    <a:accent2>
      <a:srgbClr val="00BCF2"/>
    </a:accent2>
    <a:accent3>
      <a:srgbClr val="9B4F96"/>
    </a:accent3>
    <a:accent4>
      <a:srgbClr val="7FBA00"/>
    </a:accent4>
    <a:accent5>
      <a:srgbClr val="FF8C00"/>
    </a:accent5>
    <a:accent6>
      <a:srgbClr val="00D8CC"/>
    </a:accent6>
    <a:hlink>
      <a:srgbClr val="00BCF2"/>
    </a:hlink>
    <a:folHlink>
      <a:srgbClr val="00BCF2"/>
    </a:folHlink>
  </a:clrScheme>
</a:themeOverride>
</file>

<file path=ppt/theme/themeOverride8.xml><?xml version="1.0" encoding="utf-8"?>
<a:themeOverride xmlns:a="http://schemas.openxmlformats.org/drawingml/2006/main">
  <a:clrScheme name="Build 2014">
    <a:dk1>
      <a:srgbClr val="404040"/>
    </a:dk1>
    <a:lt1>
      <a:srgbClr val="FFFFFF"/>
    </a:lt1>
    <a:dk2>
      <a:srgbClr val="00188F"/>
    </a:dk2>
    <a:lt2>
      <a:srgbClr val="FFFFFF"/>
    </a:lt2>
    <a:accent1>
      <a:srgbClr val="00188F"/>
    </a:accent1>
    <a:accent2>
      <a:srgbClr val="00BCF2"/>
    </a:accent2>
    <a:accent3>
      <a:srgbClr val="9B4F96"/>
    </a:accent3>
    <a:accent4>
      <a:srgbClr val="7FBA00"/>
    </a:accent4>
    <a:accent5>
      <a:srgbClr val="FF8C00"/>
    </a:accent5>
    <a:accent6>
      <a:srgbClr val="00D8CC"/>
    </a:accent6>
    <a:hlink>
      <a:srgbClr val="00BCF2"/>
    </a:hlink>
    <a:folHlink>
      <a:srgbClr val="00BCF2"/>
    </a:folHlink>
  </a:clrScheme>
</a:themeOverride>
</file>

<file path=docProps/app.xml><?xml version="1.0" encoding="utf-8"?>
<Properties xmlns="http://schemas.openxmlformats.org/officeDocument/2006/extended-properties" xmlns:vt="http://schemas.openxmlformats.org/officeDocument/2006/docPropsVTypes">
  <TotalTime>4237</TotalTime>
  <Words>2237</Words>
  <Application>Microsoft Office PowerPoint</Application>
  <PresentationFormat>Widescreen</PresentationFormat>
  <Paragraphs>323</Paragraphs>
  <Slides>36</Slides>
  <Notes>26</Notes>
  <HiddenSlides>0</HiddenSlides>
  <MMClips>0</MMClips>
  <ScaleCrop>false</ScaleCrop>
  <HeadingPairs>
    <vt:vector size="8" baseType="variant">
      <vt:variant>
        <vt:lpstr>Fonts Used</vt:lpstr>
      </vt:variant>
      <vt:variant>
        <vt:i4>17</vt:i4>
      </vt:variant>
      <vt:variant>
        <vt:lpstr>Theme</vt:lpstr>
      </vt:variant>
      <vt:variant>
        <vt:i4>9</vt:i4>
      </vt:variant>
      <vt:variant>
        <vt:lpstr>Embedded OLE Servers</vt:lpstr>
      </vt:variant>
      <vt:variant>
        <vt:i4>1</vt:i4>
      </vt:variant>
      <vt:variant>
        <vt:lpstr>Slide Titles</vt:lpstr>
      </vt:variant>
      <vt:variant>
        <vt:i4>36</vt:i4>
      </vt:variant>
    </vt:vector>
  </HeadingPairs>
  <TitlesOfParts>
    <vt:vector size="63" baseType="lpstr">
      <vt:lpstr>Arial</vt:lpstr>
      <vt:lpstr>Avenir LT Pro 45 Book</vt:lpstr>
      <vt:lpstr>Calibri</vt:lpstr>
      <vt:lpstr>Calibri Light</vt:lpstr>
      <vt:lpstr>Consolas</vt:lpstr>
      <vt:lpstr>Courier New</vt:lpstr>
      <vt:lpstr>MS PGothic</vt:lpstr>
      <vt:lpstr>MS PGothic</vt:lpstr>
      <vt:lpstr>Segoe</vt:lpstr>
      <vt:lpstr>Segoe Light</vt:lpstr>
      <vt:lpstr>Segoe UI</vt:lpstr>
      <vt:lpstr>Segoe UI Light</vt:lpstr>
      <vt:lpstr>Segoe UI Semibold</vt:lpstr>
      <vt:lpstr>Symbol</vt:lpstr>
      <vt:lpstr>Tahoma</vt:lpstr>
      <vt:lpstr>Times New Roman</vt:lpstr>
      <vt:lpstr>Wingdings</vt:lpstr>
      <vt:lpstr>SQL Server 14_DRAFT_04222013_ab</vt:lpstr>
      <vt:lpstr>5_5-30536_Build_2014_Breakout_Template_White_16x9</vt:lpstr>
      <vt:lpstr>3-30410_WPC_Breakout_Template_16x9</vt:lpstr>
      <vt:lpstr>1_Office Theme</vt:lpstr>
      <vt:lpstr>STB Conversations 2013</vt:lpstr>
      <vt:lpstr>TEE14 Speaker PPT Template</vt:lpstr>
      <vt:lpstr>1_3-30410_WPC_Breakout_Template_16x9</vt:lpstr>
      <vt:lpstr>Office Theme</vt:lpstr>
      <vt:lpstr>2_Office Theme</vt:lpstr>
      <vt:lpstr>think-cell Slide</vt:lpstr>
      <vt:lpstr>Internet of Things Track </vt:lpstr>
      <vt:lpstr>The Internet of Things</vt:lpstr>
      <vt:lpstr>An example of the Internet of Things</vt:lpstr>
      <vt:lpstr>Why Now ?</vt:lpstr>
      <vt:lpstr>Why Businesses Need IoT Now</vt:lpstr>
      <vt:lpstr>Microsoft’s view</vt:lpstr>
      <vt:lpstr> </vt:lpstr>
      <vt:lpstr>PowerPoint Presentation</vt:lpstr>
      <vt:lpstr>I believe over the next decade computing will become even more ubiquitous and intelligence will become ambient...This will be made possible by an ever-growing network of connected devices, incredible computing capacity from the cloud, insights from big data, and intelligence from machine learning.</vt:lpstr>
      <vt:lpstr>Blinky and the Cloud Connecting your devices to the cloud</vt:lpstr>
      <vt:lpstr>PowerPoint Presentation</vt:lpstr>
      <vt:lpstr>PowerPoint Presentation</vt:lpstr>
      <vt:lpstr>PowerPoint Presentation</vt:lpstr>
      <vt:lpstr>Blinky and the Cloud: Architecture</vt:lpstr>
      <vt:lpstr>DEMO – Blinky and the Cloud</vt:lpstr>
      <vt:lpstr>Azure Stream Analytics Processing data in the cloud in real time using an Azure Service</vt:lpstr>
      <vt:lpstr>PowerPoint Presentation</vt:lpstr>
      <vt:lpstr>Azure Stream Analytics: Components</vt:lpstr>
      <vt:lpstr>Windows</vt:lpstr>
      <vt:lpstr>Query Language - Overview</vt:lpstr>
      <vt:lpstr>PowerPoint Presentation</vt:lpstr>
      <vt:lpstr>PowerPoint Presentation</vt:lpstr>
      <vt:lpstr>Azure Stream Analytics: Architecture</vt:lpstr>
      <vt:lpstr>DEMO – Azure Stream Analytics</vt:lpstr>
      <vt:lpstr>Storm on Azure &lt;enter brief explanation here&gt;</vt:lpstr>
      <vt:lpstr>Storm on Azure: Architecture</vt:lpstr>
      <vt:lpstr>Hadoop Ecosystem</vt:lpstr>
      <vt:lpstr>Storm Concepts</vt:lpstr>
      <vt:lpstr>Storm Concepts</vt:lpstr>
      <vt:lpstr>Storm Concepts</vt:lpstr>
      <vt:lpstr>Spouts</vt:lpstr>
      <vt:lpstr>Storm Concepts</vt:lpstr>
      <vt:lpstr>Bolts</vt:lpstr>
      <vt:lpstr>DEMO – Storm on Azure</vt:lpstr>
      <vt:lpstr>What's Next? Grab lunch, then it’s your turn!</vt:lpstr>
      <vt:lpstr>Where to find resources and kits and logistics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Band on the Run. Connecting Devices to Microsoft Azure and Interpreting Data in Real Time</dc:title>
  <dc:creator>Amy Nicholson</dc:creator>
  <cp:lastModifiedBy>Amy Nicholson</cp:lastModifiedBy>
  <cp:revision>42</cp:revision>
  <dcterms:created xsi:type="dcterms:W3CDTF">2015-09-18T13:05:27Z</dcterms:created>
  <dcterms:modified xsi:type="dcterms:W3CDTF">2015-09-22T09:32:38Z</dcterms:modified>
</cp:coreProperties>
</file>